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၃၇၇	ငါ့ဝိညာဉ်ကျူး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Rise, my soul, and stretch thy wings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263385-B0D6-449E-A7BB-06B32E56860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ငါ့ဝိညာဉ်အတောင်ကို ဖြန့်၊ ကောင်းကင်ဆုမြတ်ရှုမျှော်၊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သင့်ဇာတိအရပ်သို့ပျံ၊ သင်္ခါရကို စွန့်လော့၊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နေလကြယ် ယိုယွင်းကြသည်၊ ဤမြေကြီးလည်း ရွေ့သွားမည်၊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ထ၊ လျင်မြန်စွာ ငါ့ဝိညာဉ်၊ အထက်ဘုံသို့ သွားအံ့။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C0AB33-787F-4D26-ADB5-998A7CB55C9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မြစ်တို့်သည် ပင်လယ်သို့စီး၊ ရေကြောင်း၌ ရပ်မနေ၊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မီးလျှံသည် နေသို့ပျံ၏၊ နေရင်းအရပ်သို့ပြေး၊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ထိုအတူ ဝိညာဉ်အသစ်၊ ရွှေမျက်နှာတော် ဖူးအံ့ငှာ၊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ကိန်းဝပ်တော်မူသော ဘုံစစ်၊ တောင့်တ အားကြီးတကား။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519925-34BB-4268-BFAE-3E021DAA2CC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နှစ်သိမ့်ကြ၊ အာဂန္တုတို့ ဆုရအောင်တိုးတတ်ကြ၊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မိုးကောင်းကင်၌ အောင်မြင်လို၊ ယေရှုလျင်မြန်စွာလာ၊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များမကြာ ကျွန်ုပ်တို့အား၊ ချမ်းသာခွင့်ပေးတော်မူမည်၊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အောက်မှာ ဒုက္ခများ ပစ်ထား၊ ကောင်းကင်သို့ ပြောင်းလဲမည်။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E268A2-AFC3-42E6-9418-2091C1F5903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414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၃၇၇ ငါ့ဝိညာဉ်ကျူး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2019-12-23T07:08:33Z</dcterms:modified>
</cp:coreProperties>
</file>