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၃၃၈	ပွဲတော်ဉီးကျူး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9B9B8F-A7F6-4E58-8EE9-108071022E0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သေခံခါနီး၊ ခွင့်တော်ပေးမိန့်ခဲ့မှာ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တလွမ်းဖို့ ဤပွဲကို စောင့်ခံနေကြကုန်ပါ။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06170F-46A2-4D8F-9352-3EAAD715EFE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ခပ်သိမ်းလူ ပြစ်များတွက်အတာ၊ ခုငါဆင်းရဲခံပြီ၊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ငါ့ကိုယ်ကို ငါသည်းခံအပ်ပေ၊ သက်တော်ကို စွန့်ရမည်။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B2DA4A-9959-4CF1-8B0D-9BBE84F8202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ခုဖဲ့သော မုန့်၊ ငါ၏ အသား၊ ငါ့ကို လွမ်းလျက် စားကုန်၊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စပျစ်ရည်လည်း ငါ၏ အသွေး၊ သောက်ကုန်ကြလေ ကြည်ယုံ။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6640F6-7461-4E93-97C0-47E88FC5FB2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မိန့်တော်အတိုင်း ကျွန်ုပ်တို့သည် စိတ်ရွှင်လျက်ရုံးစုဝေး၊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အသားသွေးတော်ကို ရည်ဆောင်ပြီ၊ ပွဲတော်ကို ခံစို့လေ။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E73E01-B0A5-42A8-9304-E85FF4B2D6D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300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၃၃၈ ပွဲတော်ဉီးကျူး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2019-12-23T06:29:14Z</dcterms:modified>
</cp:coreProperties>
</file>