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၉၁	မြေကြီးပြင်၏ တင့်တယ်ခြင်းကျူး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For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beauty of the earth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၃၃း၁-၅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ြေကြီးပြင်၏ တင့်တယ်ခြင်း၊ မိုးကောင်းကင်၏ လှပခြင်း၊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မွေးဖွားနေ့မှ ခုတိုင်အောင် လွှမ်းမိုးထားသော မေတ္တာတွက်၊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ိုယ်တော်အား ဤသီချင်းဖြင့် </a:t>
            </a:r>
            <a:endParaRPr lang="en-US" sz="44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ျီးမြှေက်သံများ လွှင့်ဆိုပြီ၊ (အာမင်)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့်တယ်စွာသော ချိန်ခါနှင့် ကောင်းမြတ်လှသော နေ့နှင့်ညဉ့်၊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တောင်ကုန်းသစ်ပင်ပန်းမာန်များ နေလကြယ်များတို့အတွက်။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ြင်ရန် မျက်စိ၊ ကြားရန်နား၊ စိတ်နှလုံးနှင့် ဉာဏ်စွမ်းအား၊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အာရုံငါးပါး ဆက်သွယ်ထား၊ ထူးမြတ်ဆုကျေးဇူးများတွက်။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ူတို့၏ ချစ်ခြင်းမေတ္တာ၊ မောင်နှမအစ်ကို မိဘ၊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အောက်ရပ် မိတ်ဆွေ၊ ထက်မိတ်ဆွေ၊ ကြင်နာသိမ်မွေ့ စိတ်ထားတွက်။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ုံလင်သော ဆုကျေးဇူးများ ကျွန်ုပ်တို့အား ပေးသနား၊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လောကီနှင့် လောကုတ္တရာ၊ ဆုမျိုးမျိုး ခံစားခြင်းတွက်။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442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၉၁ မြေကြီးပြင်၏ တင့်တယ်ခြင်းကျူး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2019-12-18T10:59:45Z</dcterms:modified>
</cp:coreProperties>
</file>