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၂၃၉	ကိုယ်တော်ဘက်မှာ ဘယ်သူရှိသနည်းကျူး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Who is on the Lord’s side?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Goss (1800-1880)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CB1B2453-FF68-4DBF-8234-7CBBBFFBB87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ကိုယ်တော်ရှင်၏ ဘက်မှာ မှုတော်ဆောင်ခြင်းငှါ၊ အသက်ကယ်တင်ဖို့ရာ၊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ဘယ်သူရှိသနည်း၊ ရန်သူကို ခုခံရန် ဘယ်သူရှိသနည်း။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စေခိုင်းရာသို့ သွားဖို့ ဘယ်သူရှိသနည်း၊ ကရုဏာတော် မေတ္တာ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ကျေးဇူးတော်ကြောင့်သာ၊ ကိုယ်တော်ရှင်၏ ဘက်မှာ ကျွန်ုပ်တို့ ရှိသည်။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D418A72-6A85-4985-8E80-3D0D864F761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တပ်တော်ထဲ ဝင်သောခါ ဂုဏ်စည်းစိမ်ချမ်းသာ၊ ခံစားလိုသောကြောင့်သာ၊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စစ်သားမလုပ်ပါ၊ ကိုယ်တော်ရှင်၏တွက်တာ၊ မေတ္တာနှင့်မစ၊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နာမတော်ခံသူသည် ကိုယ်တော်ဘက်သားတည်း၊ ကိုယ်တော်ရှင်၏ မေတ္တာ၊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ကျေးဇူးတော်ကြောင့်သာ၊ ကိုယ်တော်ရှင်၏ ဘက်မှာ ကျွန်ုပ်တို့ ရှိသည်။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FD3E277-AB1A-4176-8048-DC9D1F95C85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ရန်သူသည် ခွန်အားကြီး၊ စစ်ပြင်းထန်သော်လည်း၊ ဘုရင့်တပ်တော်မြတ်သည်၊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ရှုံးခြင်းမရှိပြီ၊ အလံတော်မြတ်အောက်မှာ၊ ဧကန်အောင်မြင်ရာ၊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မြဲမြံသစ္စာတော်သည် အောင်မြင်စေလိမ့်မည်၊ ဝမ်းမြောက်ဝမ်းသာလှစွာ၊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ကျေးဇူးတော်ကြောင့်သာ၊ ကိုယ်တော်ရှင်၏ ဘက်မှာ ကျွန်ုပ်တို့ ရှိသည်။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9A10E63-9CF6-4CF9-93D1-E34DD65CF86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ရန်သူနိုင်ငံထဲမှာ စစ်ဗိုလ်ကြီးအောက်မှာ၊ စစ်သားဖြစ်စိမ့်သောငှာ၊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ရွေးကောက်ခြင်းခံရ၊ မှုတော်ဆောင်ရွက် စဉ်ခါ၊ စိတ်အားသန်စေပါ၊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သစ္စာနှင့် ရဲရင့်စွာ မှုတော်ဆောင်သင့်ပါ၊ ကိုယ်တော်ရှင် စောင့်မပါ၊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ကျေးဇူးတော်ကြောင့်သာ၊ ကိုယ်တော်ရှင်၏ ဘက်မှာ ကျွန်ုပ်တို့ ရှိသည်။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4EC3B4B-F2CE-4300-AE04-678DAAE489B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709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၂၃၉ ကိုယ်တော်ဘက်မှာ ဘယ်သူရှိသနည်းကျူး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2019-12-23T04:12:58Z</dcterms:modified>
</cp:coreProperties>
</file>