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၃၄၈	သာသနာတော်တည်ထွန်းခြင်းကျူး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From Greenland’s icy mountains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တ၊ ၁၆း၉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9B47AD-6692-4E7C-B75E-F0ADABCA2ED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ဆီးနှင်းဖုံးလွှမ်းမြောက်ပြည်မှ၊ တောင်မျက်နှာဆုံးတိုင်အောင်၊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ဝေနေယျလူအပေါင်းတို့၊ သမ္မာကျမ်းကို ကျင့်ဆောင်၊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ရှမ်း၊ ယိုးဒယား၊ တရုတ်ပြည်၊ မြန်မာ၊ ပသျှူး၊ ပသီ၊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နိုင်ငံလူမျိုးလွန်များစွာ မှန်သော ဘုရားကိုသိ။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4BF52F-91C9-438E-893D-DA53C65B4F3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 အလင်းတော်ခံသော၊ ယေရှုတပည့်တော်များ၊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ကယ်ချွတ်ကယ်တင်သော ကျေးဇူး၊ ဆင်ခြင်အောက်မေ့ကြပါ၊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ဝမ်းမြောက်ဖွယ်သော ကယ်တင်ခြင်း၊ ကျေးဇူးသတင်းကျော်စော၊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မြေကြီးတစ်ပြင် ပတ်ဝန်းကျင်၊ ထွန်းလင်းပါလေစေသော။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FE7464-84F0-4608-BE0D-EDE48E31EA4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နေရောင်ခြည်ထွန်းတောက်ပျံ့လို၊ မဟာယေရှုသခင်၊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နိုင်ငံတော်၏ ဘုန်းတော်ကို ထွန်းလင်းစေပါ အရှင်၊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ကောင်းကင်ဘုံ၌ အလိုတော်၊ အစဉ်ပြည့်စုံလိုလေ၊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ကမ္ဘာမြေကြီးကုန်ဆုံးမှာ ပြည့်စုံတော်မူပါစေ။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7CD4EB-DADF-4F66-B1F3-B0605859A02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445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၃၄၈ သာသနာတော်တည်ထွန်းခြင်းကျူး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2019-12-23T06:35:29Z</dcterms:modified>
</cp:coreProperties>
</file>