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၁၅၇	လာလိုသူတိုင်း လာနိုင်ခြင်းကျူး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Whosoever 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ill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၂၂း၁၇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ြားရသော သူတိုင်း၊ သတင်းတော်မြတ်လွှင့်ပါ၊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လောကတလျှောက်လုံး မင်္ဂလာသတင်းကြော်ငြာ၊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ဝမ်းမြောက်ဖွယ်သတင်း လူတိုင်းတို့အား ကြွေးကြော်၊ လာလိုသူတိုင်း လာကြလော့။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လာလိုသောသူတိုင်း လာနိုင်ကြောင်း ကြွေးကြော်၊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တောင်ပေါ်တောင်ကြား၊ ထိုသတင်းတော်မြတ်လွှင့်လော့၊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လမ်းလွဲသောသူအား ချစ်ဖခင်ခေါ်မူ၏၊ လာလိုသူတိုင်း လာနိုင်ပေ။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01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ာလိုသူတိုင်း ဆိုင်း၍မနေလေရာ၊ တံခါးသည် ပွင့်နေစဉ်၊ ဝင်လိုလျှင်ဝင်ပါ၊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ယေရှုရှင်သည် မှန်သော အသက်လမ်းဖြစ်ပေ၊ လာလိုသူတိုင်း လာနိုင်လေ။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ာလိုသူဖို့ ကတိတော်မြတ်မြဲတည်၊ လာလိုသော သူသည်အစဉ်သည်းခံရမည်၊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လာလိုသော သူထဝရ အသက်ရချေ၊ လာလိုသူတိုင်း လာနိုင်ပေ။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384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၁၅၇ လာလိုသူတိုင်း လာနိုင်ခြင်းကျူး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26</cp:revision>
  <dcterms:created xsi:type="dcterms:W3CDTF">2018-10-09T13:17:21Z</dcterms:created>
  <dcterms:modified xsi:type="dcterms:W3CDTF">2019-12-19T07:51:23Z</dcterms:modified>
</cp:coreProperties>
</file>