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၃၈၃ သာယာရွှေပြည်ကျူး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Beaulah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Land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တရား၊ ၃၃း၂၈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Jno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R.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Sweney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(1837-1899)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93D747-9F63-4BE7-A937-06AC9C89F3B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ဆန်စပါးစပျစ်ရည်နှင့်ပြည့်၊ ငါအမွေခံရာပြည်ရောက်ပြီ၊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ထိုပြည်တော်တွင် အစဉ် ထွန်းလင်း၊ ညချိန်မရှိရ ကွယ်ပျောက်ကင်း။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48D86F-5CF4-42D8-9800-3E0C0FEF64D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အိုရွှေပြည်တော်၊ သာယာပြည်တော်၊ မြင့်သော တောင်ထိပ်ပေါ်မှကြည့်သော်၊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ငါ့ဖို့ပြင်ထား အိမ်တော်ရှိ၏၊ ပင်လယ်တဖက်ကမ်း ငါမျှော်ကြည့်၊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ထွန်းလင်း ကမ်းပါးမှာ ငါရှုမြင်၊ ထာဝရကောင်းကင်ငါ့ဖို့ပင်။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D2282E-24D7-46ED-93C2-FB1DF99A3A6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ကယ်ချွတ်ရှင်သည် ငါနှင့်သွားလာ၊ ချိုသာ မိတ်သဟာယဖွဲ့ရ၊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ဖြည်းညှင်းစွာ လက်တော်နှင့် လမ်းပြ၊ ကောင်းကင်အစွန်းအနား ရပ်မှာ။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B33022-6EFB-4FD8-8685-9C8DB81D57E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 စိမ်းလန်းသစ်ပင်တို့မှ မွှေးကြိုင်နံ့သာ လေတွင်ပြည့်ဝ၊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မနွမ်းပန်းပွင့်များစဉ်ပွင့်သည်၊ သက်စမ်းရေလည်း စဉ်လျှင်စီး၏။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EB28E-36AA-4792-830E-D6CFCDB7368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ကောင်းကင်ဘုံသာ ကျူးအေးသံများ၊ လေသာဖြင့် ယူဆောင်လာဟန်ကြား၊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ကောင်းကင်သားတို့ ဝတ်လုံဖြူစင်၊ ကယ်တင်သီချင်း ချီးမွမ်းဆိုစဉ်။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A5F88E-5B0D-4605-A4F6-5A0E2C4FC83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484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၃၈၃ သာယာရွှေပြည်ကျူး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2019-12-23T07:13:40Z</dcterms:modified>
</cp:coreProperties>
</file>