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၅၅	ဂုဏ်တော်ကျူး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Lowell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Mason (1792-1872)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အစမရ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ှိ အဆုံးမထင်၊ နိစ္စအမြဲ ပြောင်းလဲခြင်းကင်း၊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အလုံးစုံကို ဖန်ဆင်းဘုရား ကိုယ်တော်မြတ်သာ အစိုးပိုင်ရာ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ျွန်ုပ်တို့သည် အသက်ရှုခြင်း၊ လှုပ်ရှားကြံစည် လုပ်ကိုင်တတ်ခွင့်၊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ဖြစ်လေသမျှ တတ်စွမ်းရှိရှိ တန်ခိုးတော်အားဖြင့်သာ ဖြစ်၏။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အစ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ားအသောက် အဆောင်အသုံး ပေါက်ဖော် ဆွေမျိုး စံစားလုံးစုံ၊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သနားခြင်း ကျေးဇူးတော်မြတ်ပေ၊ ကိုယ်တော်မြတ်သည် အဘမှန်လေ။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 ကောင်းကင်ဘုံနေသော အဘ ကျွန်ုပ်တို့နှင့် လူမျိုးစစ၊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 ချစ်လေမြတ်စိမ့်ငှာ၊ တန်ခိုးတော်အားဖြင့် ပြုမူပါ။ (အာမင်)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309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၅၅ ဂုဏ်တော်ကျူး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2019-12-18T08:48:37Z</dcterms:modified>
</cp:coreProperties>
</file>