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၃၇၄	ကောင်းကင်အိမ်ကျူး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heavenly home is bright and fair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C4349C-8940-4CDA-919B-218367E65E7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ငါ့ကောင်းကင်အိမ်အလွန်သာယာ၊ ဒုက္ခသေခြင်း မဝင်နိုင်ရာ၊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နေထက်ထွန်းပ၊ ထိုဗိမာန်သည် ကမ္ဘာဆက်ဆက် ငါ့နေရာတည်း။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456390-7176-4B49-9712-DFE376FD1E3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ငါ့ကောင်းကင်အိမ်၊ ယခုသွားလေ၊ နောက်နှောင် မနာ၊ မအို၊ မသေ၊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မအိုမသေ၊ မအိုမသေ၊ နောက်နောင် မနာမအိုမသေ။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FB099A-1810-4C32-8B66-B2EF33CF65D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အဖအိမ်ကား အထက်၌ရှိ ကြယ်များပေါ်ထက် အမြဲတည်၏၊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ဤယာယီအိမ်မှ ငါလွတ်လျှင်၊ ထိုအိမ်တော်တွင် နေမည်အစဉ်။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A36EF0-EFDD-4A54-B465-723743BD0DE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အခြားသူများ မြေအိမ်ရှာစေ၊ မီးလျှံစွဲလောင်ရေလွှမ်းနိုင်ချေ၊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အဖို့ကား လွန်မြတ်လှ၊ ပလ္လင်တော်နား နေထာဝရ။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36A365-4610-4FBC-8301-3D532D325F7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320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၃၇၄ ကောင်းကင်အိမ်ကျူး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2019-12-23T07:04:47Z</dcterms:modified>
</cp:coreProperties>
</file>