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၁၈၆</a:t>
            </a:r>
            <a:r>
              <a:rPr lang="en-US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ပတ</a:t>
            </a: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္တာတော်ကျူး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74904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Lord’s Prayer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၁၁း၂-၄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ောင်းကင်ဘုံတွင် အစဉ်ရှိသော ကျွန်ုပ်တို့ဖဘုရား၊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နာမတော်အား မြတ်မင်္ဂလာရိုသေခြင်း ရှိစေပါ။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ိုင်ငံတော်သည် တည်ထောင်ပါစေ၊ အလိုတော်ပြည့်စုံရာ၊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ကောင်းကင်ဘုံနည်း၊ မြေကြီး၌လည်း ဧကန်ပြည့်စုံစေပါ။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ားအသောက်အသက် မွေးလောက်၊ နေ့စဉ်ပေးတော်မူပါ၊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ပြစ်မှားသူတို့ကို လွှတ်သည်လို၊ ကျွန်တို့ အပြစ်လွှတ်ပါ။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216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၁၈၆ ပတ္တာတော်ကျူး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2019-12-19T09:58:15Z</dcterms:modified>
</cp:coreProperties>
</file>