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၆၈ 	ခရစ်စမတ်သီချင်း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ု၊ ၂း၉-၁၄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Isaac B.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Boodbury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(1819-1858)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ုန်းကြီးကောင်းကင်တမန် ပေါ်လာ၊ အံ့ဩလုဖွယ် သီချင်း၊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 သာယာသော သန်းခေါင်မှာ ရွှေစောင်းတီးလျက် ကျူးရင့်၊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အိုကြောက်ရွံ့ခြင်းမရှိကြရ၊ လူအပေါင်းတို့အဖို့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အလွန်ဝမ်းမြောက်ဝမ်းသာစရာ သတင်းကို ငါပြောဆို။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ယန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ေ့တွင် ဒါဝိဒ်၏ မြို့၌ ကယ်တင်ပိုင်အရှင်သည်၊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သင်တို့အဖို့ ဖွားမြင်ခြင်းကို ဧကန်ခံတော်မူပြီ၊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အဝတ်နှင့် ပတ်ရစ်သူငယ်သည် သိပ်လျက် ရှိ၊ နွားစားခွက်၊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ဗက်လင်မြို့၌ သင်တို့ တွေ့မည်၊ ဝမ်းမြောက်လျက်မြွက်ဆိုသည်။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ိုခါ ကောင်းကင်ဗိုလ်ခြေအများ ချက်ချင်း ထင်ရှားလျက်ရှိ၊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ကောင်းကင်ဘုံရှင် ဘုရားသခင်၊ ဘုန်းတော်ကြီးစေသတည်း၊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မြေကြီးပေါ်၌ ငြိမ်သက်ခြင်းရှိ၊ မေတ္တာကရုဏာလည်း၊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လူ၌ ရှိစေသတည်းဟူ၍ ချီးမွမ်း ကျူးအေးကြ၏။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ောင်းကင်တမန်သီချင်းကြားအောင် မြေကြီးတိတ်ဆိတ်နေသည်၊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ထိုသီချင်းကို ကျွန်ုပ်အပေါင်း ကြားရသောအခွင့်ရှိ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ကယ်တင်ပိုင်ရှင် ယေရှုသခင်၊ ယဇ်ပုရောဟိတ်မင်းကြီး၊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ပေါ်ထွန်း၍ တို့အပြစ်ဖြေရှင်း၊ ရွှင်လန်းလျက် ချီးမွမ်းကြ။ (အာမင်)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553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၆၈  ခရစ်စမတ်သီချင်း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2019-12-18T09:23:16Z</dcterms:modified>
</cp:coreProperties>
</file>