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၃၄၂	အသက်မုန့်ကို အသနားခံကျူး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Break Thou the bread of life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F. Sherwin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5190A4-EB58-44EB-B698-5D2F0634B8B8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အသက်မုန့် ကျွန်ုပ်အား ပေးပါဘုရား၊ အိုင်နားမှာ ပြုနည်းတူ ကျွန်ုပ်တို့အား၊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ကျမ်းစာတော်မြတ်အပြင် ကိုယ်တော်အသား၊  ငတ်မွတ်သော ဝိညာဉ်အား ကျွေးပါ၊ ဘုရား။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ADBA94-F59E-47A9-B5B3-25633460B453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သမ္မာတရားတော်ဖြင့် ကျွန်ုပ်တို့အား၊ မင်္ဂလာဖြစ်စေအောင် ပြုပြင်မူပါ၊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သို့မှပြစ်ရှိသမျှ ကင်းစေပါမည်၊ တို့ ဝိညာဉ် ငြိမ်သက်ခြင်းတည်စေသတည်း။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C5674E-FDE4-4802-B39C-07D422B5D77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 ဉစ္စာပစ္စည်း၊ အသက်ဝိညာဉ်၊ ရှိသမျှအရာကို ထံတော် ဆက်သွင်း၊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ကြံစည်တော်မူသည်ကို ကျွန်ုပ်မသိ၊ ယုံခြင်း၊ မျှော်လင့်ခြင်းနှင့် အပ်ထားပါ၏။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401567-4A57-4CE7-A133-55991225684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ကိုယ်တော်အကြံတော်မှာ သုံးတော်မူပါ၊ ကျွန်ုပ်ကို ခိုင်းလိုလျှင် စေခိုင်းမူပါ၊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သို့လျှင် ငတ်မွတ်သောသူ၊ အားနည်းသူလည်း၊ အသက်မုန့်စားရန် အခွင့်ရပေမည်။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1162C-3E72-48D3-9CF0-2778F2514539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428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၃၄၂ အသက်မုန့်ကို အသနားခံကျူး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2019-12-23T06:31:59Z</dcterms:modified>
</cp:coreProperties>
</file>