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54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၂၁၄</a:t>
            </a:r>
            <a:r>
              <a:rPr lang="en-US" sz="54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my-MM" sz="54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ယ</a:t>
            </a:r>
            <a:r>
              <a:rPr lang="my-MM" sz="5400" b="1" dirty="0">
                <a:latin typeface="Pyidaungsu" panose="020B0502040204020203" pitchFamily="34" charset="0"/>
                <a:cs typeface="Pyidaungsu" panose="020B0502040204020203" pitchFamily="34" charset="0"/>
              </a:rPr>
              <a:t>ေရှုနောက်သို့ လိုက်ခြင်းကျူး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2921208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6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I </a:t>
            </a:r>
            <a:r>
              <a:rPr lang="en-US" sz="6600" dirty="0">
                <a:latin typeface="Pyidaungsu" panose="020B0502040204020203" pitchFamily="34" charset="0"/>
                <a:cs typeface="Pyidaungsu" panose="020B0502040204020203" pitchFamily="34" charset="0"/>
              </a:rPr>
              <a:t>will follow Thee!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မ၊ ၁၆း၂၄-၂၅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9948672" y="6156101"/>
            <a:ext cx="22433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ိုယ်လက်ဝါးကပ်တိုင်ကို ထမ်းလျက်၊ ကိုယ်တော်နည်းတူ ပြုပါမည်၊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ဤလောကတွင် ရှိရှိစွန့်လျက်၊ ကိုယ်တော်နောက်သို့ လိုက်ပါမည်။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994393" y="6156101"/>
            <a:ext cx="2197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ဤလ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ောကတွင် မိတ်တွေအများ အကျွန်ုပ်ကို စွန့်သော်လည်း၊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စိတ်ပျက်ခြင်းကင်း ဝမ်းမြောက်လျက်သာ၊ ကိုယ်တော်နောက်သို့ လိုက်ပါမည်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။</a:t>
            </a: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85249" y="6156101"/>
            <a:ext cx="2206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လ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ူအများပင် စွန့်ထားသော်လည်း၊ ကိုယ်တော်နှင့်သာ နီးပါ၏၊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လူသားတို့သည် ညှင်းဆဲသော်လည်း၊ ခြေတော်ရင်းသာ ပြေးပါမည်။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66961" y="6156101"/>
            <a:ext cx="2225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ဤလ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ောကပင် စွန့်ပစ်သော်လည်း၊ အိမ်တော်နှင့်သာ နီးပါ၏၊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ကျွန်ုပ်ခန္ဓာသေရသော်လည်း၊ ရင်ခွင်တော်သို့ ပြေးပါမည်။ အာမင်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85249" y="6156101"/>
            <a:ext cx="2206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337</Words>
  <Application>Microsoft Office PowerPoint</Application>
  <PresentationFormat>Widescreen</PresentationFormat>
  <Paragraphs>20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၂၁၄ ယေရှုနောက်သို့ လိုက်ခြင်းကျူး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2019-12-19T10:55:35Z</dcterms:modified>
</cp:coreProperties>
</file>