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၃၂၄	ဉပု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်နေ့ကျူး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F.M.A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Venua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(1732-1801)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3E7FD8-C02E-4C21-BE16-D200EED85CB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ဤဉပုသ်နေ့ ဗိမာန်တော်တွင် လူတို့အပြစ် ဖြေလွှတ်အရှင်၊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ကျေးဇူးတော်ကို ရွှင်လန်းသော စိတ်နှင့် သီချင်းဆို။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62E338-6FF5-452D-944F-6D3F6F33C07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ဤနေ့တွင် ထိုမြတ်သော အရှင်သေခြင်းမှ ထမြောက်တော်မူလျှင်၊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အပြစ်ငရဲလွတ်ရသော လမ်းဖွင့်တော်မူ၏၊ ချီးမွမ်းကုန်အံ့။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57FCF1-5437-4BC7-8713-6A7BBFA9BC9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 သာယာသောနေ့ လူအပေါင်း ကယ်ချွတ်တရားတော် ကျေးဇူးကြောင့်၊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ဝမ်းမြောက်ရွှင်လန်းသော စိတ်နှလုံးရှိလျက် သီချင်းများ ဆိုကြကုန်။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8EDBB6-5A16-42AE-84B5-AFB3ABF9AAC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 နေ့မူကား ဘုရား၏ နေ့၊ တပည့်တော်များ သိမှတ်ပါစေ၊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မဟာကျေးဇူးတော် အောက်မေ့ဖို့ရာ၊ ရွှင်လန်းသော စိတ်နှင့် စည်းဝေးကြ။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DBD555-7EE0-478D-8530-854CF4168F0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ဝမ်းမြောက်သော စိတ်နှင့် ဉပုသ်စောင့်၊ အလိုတော်ကို သိမည်အကြောင်း၊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တရားတော်ကို စေ့စေ့နာခံ၊ ကျေးဇူးတော်ကို ခိုလှုံကုန်အံ့။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3FEF2B-B9BA-4468-84AA-4E9F5FACB3C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425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၃၂၄ ဉပုသ်နေ့ကျူး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2019-12-23T06:09:44Z</dcterms:modified>
</cp:coreProperties>
</file>