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၁၂၂ 	ယေရှုတိုင်တော်ကျူး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erpetua Titling MT" panose="02020502060505020804" pitchFamily="18" charset="0"/>
                <a:cs typeface="Pyidaungsu" panose="020B0502040204020203" pitchFamily="34" charset="0"/>
              </a:rPr>
              <a:t>In </a:t>
            </a:r>
            <a:r>
              <a:rPr lang="en-US" sz="3600" dirty="0">
                <a:latin typeface="Perpetua Titling MT" panose="02020502060505020804" pitchFamily="18" charset="0"/>
                <a:cs typeface="Pyidaungsu" panose="020B0502040204020203" pitchFamily="34" charset="0"/>
              </a:rPr>
              <a:t>the Cross of Christ I Glory 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Ishamar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Conkey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(1815-1867)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ေရှုတိုင်တော် ငါဝါကြွားရာ၊ မေတ္တာတော် ထင်ရှားရာပေ၊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ရှေးပရောဖက်ဗျာဒိတ်ခံကာ၊ တိုင်တော် ဘုန်းပင် မြင်ကြချေ။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်းရဲဒုက္ခတွေ့ကြုံသောခါ၊ ကြောက်လန့်စိတ်ပျက်များလှသော်၊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ဘေးခပ်သိမ်းကို အောင်မြင်ရာကား၊ ယေရှုလက်ဝါးကပ်တိုင်တော်။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38945" y="6156101"/>
            <a:ext cx="235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ောင်းစားလျက်နှင့် ငြိမ်သက်ပျော်စွာ၊ နေသည်ကာလစဉ်တွင်လည်း၊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တိုင်တော်မှ မေတ္တာရောင်ခြည်ကား၊ သက်ထက်ဆုံးသာ လင်းရာတည်း။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ုခဒုက္ခ နာခြင်းသာခြင်း၊ တိုင်တော်အားဖြင့် ထူးမြတ်ပေ၊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ကုန်မဆုံးနိုင် ချမ်းသာဘုံတွင်၊ ထိုတိုင်တော် ချီးမြှောက်ပါစေ။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20657" y="6156101"/>
            <a:ext cx="2371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337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Perpetua Titling MT</vt:lpstr>
      <vt:lpstr>Pyidaungsu</vt:lpstr>
      <vt:lpstr>Times New Roman</vt:lpstr>
      <vt:lpstr>Office Theme</vt:lpstr>
      <vt:lpstr>၁၂၂  ယေရှုတိုင်တော်ကျူး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2019-12-19T03:42:51Z</dcterms:modified>
</cp:coreProperties>
</file>