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၉၃	ကယ်တင်ခြင်းရွှင်လန်းဖွယ်ကျူး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Salvation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, O the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Joyful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ound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၁၀၃း၁-၄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B. Bradbury (1816-1868)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857233" y="6156101"/>
            <a:ext cx="2334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ိုကယ်တင်ခြင်း ရွှင်လန်းဖွယ်သံ၊ ငါ့နား၌ ချိုလှလေ၊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ဒဏ်ချက်မျိုးစုံ ကွယ်ပျောက်စေရန် ကုတတ်သော ဆေးဖြစ်ပေ။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20657" y="6156101"/>
            <a:ext cx="2371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်းရဲခြင်း၌ နစ်မြုပ်သောခါ၊ ငရဲတွင်းဝနားတွင်၊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ထမြောက်လေရာ၊ အလင်းတော်သို့ ကူးဝင်။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02953" y="6156101"/>
            <a:ext cx="2289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ိုကယ်တင်ခြင်း ကမ္ဘာပတ်ဝန်း ပဲ့တင်ဟီးသံခတ်တုန်၊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ကောင်းကင်ဗိုလ်ခြေ ပြိုင်လျက် ချီးမွမ်း ကျေးဇူးတော် မြှောက်ကြကုန်။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20657" y="6156101"/>
            <a:ext cx="2371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ြတ်ကယ်တင်ခြင်း၊ အိုသိုးသငယ်၊ အသွေးတော်ဖြင့် တည်ပေ၊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ကိုယ်တော်သာလျှင် ချီးမွမ်းခံဖွယ် မဆုံး ချီးမွမ်းလိုလေ။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66377" y="6156101"/>
            <a:ext cx="2325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316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၉၃ ကယ်တင်ခြင်းရွှင်လန်းဖွယ်ကျူး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2019-12-18T11:02:38Z</dcterms:modified>
</cp:coreProperties>
</file>