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၂၁၈ 	မေတ္တာတော်တွင် ခိုလှုံလျက်ကျူး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In Heavenly love abiding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Samuel S. Wesley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90434E4-A0C8-4A9F-9D01-0D205104EEE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မေတ္တာတော်တွင် ခိုလှုံလျက် အစဉ်နေချင်လှသည်၊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ငြိမ်သက်ချမ်းသာရာ စဉ်ဆက်ပြောင်းလဲခြင်းလည်းကင်းသည်၊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မုန်တိုင်း ပြင်းထန်စွာ ကျ၍ ကိုးကွယ်ရာမဲ့သော်လည်း၊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ကိုယ်တော်ရှိကြောင်း သိခြင်းဖြင့်၊ ဘယ်ကြောင့် ထိတ်လန့်ရနည်း။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3A74DBC-031D-4CF2-94C2-5DBC17C7AFA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ပို့ဆောင်တော်မူရာလမ်းတွင် ကျွန်ုပ် လိုက်လျှောက်ပါမည်၊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ကိုယ်တော်အနီးမှာ ရှိစဉ် ဘယ်ရာတောင့်တအံ့နည်း၊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ရွှေဉာဏ်တော်ဖြင့် စောင့်ထိန်းလျက် မျက်စိတော်လျှင်းမကွယ်၊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သွားရာလမ်း ကိုယ်တော်သိသည်၊ ကိုယ်တော်နှင့်တူ လျှောက်မည်။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ABB9D52-0914-4048-B640-2FF424CC636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စိမ်းလန်းကျက်စားရာ ရပ်များ ကျွန်ုပ် ရှေ့၌ ရှိသေး၊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မှောင်မိုက်ခြင်းလျှင်စွာ လွန်သွား သာယာသော နေ့ရောက်မည်၊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မျှော်လင့်ခြင်းများ ပြောမမီ သွားရာလမ်းရှင်းလင်းသည်၊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 ကျွန်ုပ်ကို ပိုင်သည်၊ ကျွန်ုပ်နှင့်လည်း လျှောက်မည်။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3B2DFE7-951F-4EA9-BFA1-7B2C48115F8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468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၂၁၈  မေတ္တာတော်တွင် ခိုလှုံလျက်ကျူး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2019-12-23T04:32:02Z</dcterms:modified>
</cp:coreProperties>
</file>