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၃၃၅	အသင်းတော်၏ အမြစ်ကျူး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 Church’s one foundation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ဧ၊ ၅း၂၅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Samuel S. Wesley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E86BCE-6BCE-49E6-8FB0-24A6F237F84C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အသင်းတော်၏ အမြစ်ကား၊ ယေရှုသခင်ပေတည်း၊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ရေတော်၊ နှုတ်ကပတ်တော်အား အသင်းတော် ဖန်ဆင်းပြီ၊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သတို့သမီး မြတ်စေရာ၊ ရှာအောင် ဆင်းသက်မူ၏၊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သွန်းလောင်းသွေးတော်ဝယ်ယူရာ၊ စွန့်သက်တော်ရှင်စေပါ။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7483DC-8D69-448E-93D0-94C9094DFE0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လူမျိုးမျိုးထဲ၊ ရွေးကောက်တော်၊ တစ်လုံးတစ်ဝတည်းရှိ၊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ဘုရား၊ တရား ဖွားခြင်းကား တစ်ပါးတည်းသာရှိ၏၊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ကြီးမြတ်သန့်ရှင်းနာမတော်၊ ပွဲတော် တစ်ပါးပေတည်း၊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တစ်ခုတည်းသော မျှော်လင့်ခြင်း၊ မှီအောင် ကြိုးစားရမည်။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70EDBF-B2A3-4870-BEAC-9E3130F4E873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ညှင်းဆဲဒုက္ခမျိုးမျိုးနှင့် သင်းတော် စစ်ပြိုင်နေစဉ်၊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မကုန်မဆုံးနိုင် ချမ်းသာ၊ မျှော်မြင်နေလျက် ဆိုင်းလင့်၊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မြတ်ဆုံးသော ရူပါရုံကို မျက်စိတွေ့မြင်သောခါ၊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 ပြည့်စုံသော အသင်းတော် ရွှင်လန်းမည် သာယာစွာ။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39018C-89C0-4733-91DB-75209A165668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တစ်ဆူတည်းသော ဘုရားနှင့် သင်းတော် သင့်တင့်ပါြပီ၊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သေလွန်သန့်ရှင်းသူများနှင့်၊ မိတ်ဆွေဖွဲ့ခြင်းရှိ၏၊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ထိုမင်္ဂလာသူတို့နှင့် ကောင်းကင်နိုင်ငံတော်တွင်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ပေါင်းဖော်ရအောင် ကျွန်တို့အား သနားပါတော့ သခင်။ အာမင်။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B349B8-335E-4D39-8B08-BBFB02FBACE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535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၃၃၅ အသင်းတော်၏ အမြစ်ကျူး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2019-12-23T06:27:32Z</dcterms:modified>
</cp:coreProperties>
</file>