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၁၁၅ 	ချီးမြှောက်ကျူး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Oh</a:t>
            </a:r>
            <a:r>
              <a:rPr lang="en-US" sz="3600" b="1" dirty="0">
                <a:latin typeface="Pyidaungsu" panose="020B0502040204020203" pitchFamily="34" charset="0"/>
                <a:cs typeface="Pyidaungsu" panose="020B0502040204020203" pitchFamily="34" charset="0"/>
              </a:rPr>
              <a:t>, </a:t>
            </a:r>
            <a:r>
              <a:rPr lang="en-US" sz="36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Could </a:t>
            </a:r>
            <a:r>
              <a:rPr lang="en-US" sz="3600" b="1" dirty="0">
                <a:latin typeface="Pyidaungsu" panose="020B0502040204020203" pitchFamily="34" charset="0"/>
                <a:cs typeface="Pyidaungsu" panose="020B0502040204020203" pitchFamily="34" charset="0"/>
              </a:rPr>
              <a:t>I </a:t>
            </a:r>
            <a:r>
              <a:rPr lang="en-US" sz="36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Speak </a:t>
            </a:r>
            <a:r>
              <a:rPr lang="en-US" sz="3600" b="1" dirty="0">
                <a:latin typeface="Pyidaungsu" panose="020B0502040204020203" pitchFamily="34" charset="0"/>
                <a:cs typeface="Pyidaungsu" panose="020B0502040204020203" pitchFamily="34" charset="0"/>
              </a:rPr>
              <a:t>the </a:t>
            </a:r>
            <a:r>
              <a:rPr lang="en-US" sz="36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Matchless </a:t>
            </a:r>
            <a:r>
              <a:rPr lang="en-US" sz="3600" b="1" dirty="0">
                <a:latin typeface="Pyidaungsu" panose="020B0502040204020203" pitchFamily="34" charset="0"/>
                <a:cs typeface="Pyidaungsu" panose="020B0502040204020203" pitchFamily="34" charset="0"/>
              </a:rPr>
              <a:t>W</a:t>
            </a:r>
            <a:r>
              <a:rPr lang="en-US" sz="36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orth </a:t>
            </a:r>
            <a:endParaRPr lang="en-US" sz="3600" b="1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Lowell Mason (1792-1872)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57817" y="6156101"/>
            <a:ext cx="2234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2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ကယ</a:t>
            </a: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်တင်ပိုင်ရှင်၌ ထွန်းတောက်သော၊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အစိန္တေယျဂုဏ်ရောင်ခြည်တော်၊ သင့်လျော်ကြွေးကြော်နိုင်လျှင်၊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ငါကောင်းကင်သို့ပျု၊ စောင်းတီးလေ၊ ထူးဆန်းရင့်ညောင်းသံများ ဆို၍၊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ဂါဗြေလနှင့် ပြိုင်ချင်၊ ဂါဗြေလနှင့် ပြိုင်ချင်။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32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30385" y="6156101"/>
            <a:ext cx="2261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အပ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ြစ်တရား ရွေးရအောင်၊ ယေရှုအသွေးတော်မြတ် သွန်းလောင်း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ဘုရားအမျက်တော်ငြိမ်း၊ ငါခိုလှုံဖို့ ချုံရန်ဖြစ်သော၊ အတုမရှိ ကုသိုလ်ဘုန်းတော်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သီချင်းဆို အေးကျူးချိမ့်၊ သီချင်းဆို အေးကျူးချိမ့်။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21241" y="6156101"/>
            <a:ext cx="2270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ြင့်ကောင်းကင်ဘုံ ပလ္လင်တော်ပေါ်၊ ထိုင်၍ စိုးစံနေတော်မူသော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ခရစ်တော်မေတ္တာကို၊ အလွန်ချိုသာအေးကျူးသံနှင့်၊ ချီးမွမ်းလို၏၊ ကာလအစဉ်၊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သီကျူးရင့်ကြွေးလျက်ဆို၊ သီကျူးရင့်ကြွေးလျက်ဆို။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02953" y="6156101"/>
            <a:ext cx="2289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ရ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ွှင်လန်းဖွယ်ရာ ရွှေမျက်နှာတော်၊ ဖူးမြင်ခွင့်ပေး သခင်ကခေါ်၊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ထိုနေ့ရက်မှန် ရောက်မည်၊ ကျေးဇူးတော်ကြောင့် အောင်ဆုကိုရ၊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ထံတော်ပါးတွင် ချမ်းသာသုခ၊ အစဉ်ခံစားအံ့တည်း၊ အစဉ်ခံစားအံ့တည်း။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39529" y="6156101"/>
            <a:ext cx="225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510</Words>
  <Application>Microsoft Office PowerPoint</Application>
  <PresentationFormat>Widescreen</PresentationFormat>
  <Paragraphs>25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၁၁၅  ချီးမြှောက်ကျူး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2019-12-19T03:29:23Z</dcterms:modified>
</cp:coreProperties>
</file>