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၄၁၂	ကျွန်ုပ်တို့ အိမ်များကို ညီညွတ်စေပါဘုရား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9004E0D-D471-4752-BFB6-6847C3DB755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ခရစ်တော်ဘုရား ကျွန်တို့အိမ်များ၊ မှုတော်မြတ်ကို ဆောင်ရွက်ရန်၊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စိတ်နှောင့်ယှက်ခြင်းနှင့် တွေ့ကြုံလာ ခရစ်တော်မေတ္တာပြစေပါ၊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နားလည်းမှုများ ရှိခြင်းအားဖြင့်၊ ကိုယ်တော်ကို အားကိုးစေပါ၊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အတူတကွ မှုဆောင်ခြင်းငှာ၊ ချီးမွမ်းသက်တာ ဖြစ်စေပါ။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164A75B-1C0D-45FE-8E53-E3FAABCE3866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8790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9995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ကျွန်တို့ စိတ်များ ရှုပ်ထွေးသောခါ၊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ထိုးထွင်း ဉာဏ်ပေးပါ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ပြစ်ဒုစရိုက်၊ ပတ်လည်ဝိုင်းလာ လမ်းမှန်ကို မမြင်နိုင်ပေ၊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အမှန်အမှား ခွဲခြားတတ်ရန်၊ သွန်သင်လမ်းပြပါ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မေတ္တာတရား ပွားများစေရန် ကိုယ်တော်အား သစ္စာပြုမည်။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EEA284C-CE33-4F86-A0FB-2256F68A4E24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349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၄၁၂ ကျွန်ုပ်တို့ အိမ်များကို ညီညွတ်စေပါဘုရား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2019-12-23T07:34:22Z</dcterms:modified>
</cp:coreProperties>
</file>