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၈၂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	ဗက်လင်မြို့ငယ်ကျူး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Little Town of Bethlehem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၂း၁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 သိမ်ငယ်သော ဗက်လင်မြို့မှာ တိတ်ဆိတ်စွာ ရှိနေခါ၊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သာယာငြိမ်သက် လူတို့အိပ်ရာ၊ ကြယ်များ ဖြတ်သန်းသွားလာ၊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မှောင်မိုက်လွှမ်းမိုး လမ်းပေါ်မှာ စဉ်မြဲလင်းတော် ထွန်းခါ၊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နှစ်ပေါင်းများစွာ မျှော်လင့်လေရာ၊ ဤညတွင် ပြည့်စုံလာ။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်တော်မာရိသည် ထိုညမှာ သားတော်ကို ဖွားသောခါ၊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ကောင်းကင်သားများ ကောင်းကင်ဘုံက မေတ္တာတော် စောင့်ကြည့်ကြ၊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မိုးသောက်ကြယ်များ တူတကွစွာ၊ မြင်ကြောင်းကြွေးကြော်ကြ၊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ဘုရားဂုဏ်တော် ချီးမွမ်းကြွေးကြော်၊ ငြိမ်သက်ခြင်း မြေကြီးပေါ်။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ဗက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်လင်မြို့သား၊ သူငယ်ဘုရား ဆင်းသက်ကြွတော်မူပါ၊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အပြစ်များကို ဖယ်ရှားပြီးခါ၊ စိတ်တွင် ကိန်းတော်မူပါ၊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ဝမ်းမြောက်ဖွယ်ရာ သတင်းကို ကောင်းကင်သားများ မြွက်ဆို၊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ဧမာနွေလ အရှင်ဘုရား၊ ကြွလာကိန်းတော်မူပါ။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425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၈၂ ဗက်လင်မြို့ငယ်ကျူး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2019-12-18T09:50:35Z</dcterms:modified>
</cp:coreProperties>
</file>