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၂၆၃	မေတ္တာတော် အောက်မေ့ကျူး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 thou, my soul, forget no more 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V.C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Taylor (1817- 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08B4541-0DA2-449C-AC5D-B6F5C264672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အိုငါ့ဝိညာဉ်၊ နောက်နောင် မမေ့၊ သင့်ဒုက္ခများ ခံသော အဆွေ၊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တပ်မက်ခြင်းမျိုး ရှိရှိမေ့သင့်၊ ထိုဆွေတော်မြတ် မမေ့လျော့လင့်။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FF9EA53C-FCB1-4DF3-9F5D-FABF7738EC7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ကိုယ်ကောင်းမှုများ နောင်တနှင့် စွန့် ထိုကယ်တင်ရှင်ထံတော်ခိုလှုံ၊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အတွက်အသက်တော်မြတ် စွန့်သော သခင်မမေ့လျော့အပ်။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187DAA9-BFAF-483E-B9E0-D1D804E2024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သမ္မာတရားနှင့် မေတ္တာစစ်၊ ထိုသူ၌တည် ကမ္ဘာဆက်ဆက်၊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သင်သည် အပြစ်နှင့် ပြည့်စုံသော်၊ ထိုသို့ သခင်ကို မေ့နိုင်လော။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4C823E7-4101-4358-AB9B-F0287D2E460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မဟုတ် အသက်ရှင်လေ သမျှ၊ နာမတော်ကြား၍ စိတ်ဝမ်းသာ၊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သီချင်းဆိုလျက် ဘဝပြောင်းလျှင် ရွှေပြည်တော်ထက်၊ ဆိုမည်အစဉ်။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CB8C72B-7178-4CFD-8895-6EBD610DDC5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346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၂၆၃ မေတ္တာတော် အောက်မေ့ကျူး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2019-12-23T04:57:04Z</dcterms:modified>
</cp:coreProperties>
</file>