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၁၆၈</a:t>
            </a:r>
            <a:r>
              <a:rPr lang="en-US" sz="54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sz="54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ေရှုကြောင့်မရှက်ကြောက်ကျူး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70000"/>
              </a:lnSpc>
            </a:pPr>
            <a:r>
              <a:rPr lang="en-US" sz="4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I’m </a:t>
            </a:r>
            <a:r>
              <a:rPr lang="en-US" sz="4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4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ot </a:t>
            </a:r>
            <a:r>
              <a:rPr lang="en-US" sz="4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4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shamed </a:t>
            </a:r>
            <a:r>
              <a:rPr lang="en-US" sz="4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lang="en-US" sz="4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Own </a:t>
            </a:r>
            <a:r>
              <a:rPr lang="en-US" sz="4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4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en-US" sz="4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Lord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၂ တိ၊ ၁း၂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Thomas A.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Ame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(1710-1895)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သခင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်ယေရှုနာမတော်ကြောင့်၊ ငါသည် အလျင်းမရှက်၊ 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်ဝါးကပ်တိုင် တရားအကြောင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်း</a:t>
            </a:r>
            <a:endParaRPr lang="en-US" sz="4400" dirty="0" smtClean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ါဝါကြွားရာ သက်သက်။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ေရှုအသွေးတော် ရွေးဖိုးသည်၊ ငါ၏ အမှီပြုရာ၊ 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ါ့ဝိညာဉ်မျှော်လင့်ခြင်းကိုလည်း၊ ကိုယ်တော်မပျက်စေပါ။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ပလ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္လင်တော်သည် ခိုင်ခံ့သည်နည်း၊ ကတိတော်များ တည်လေ၊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ငါအပ်နှံရာ လက်တော်တွင်လည်း၊ အစဉ်လုံခြုံစွာနေ။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န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ောက်ဆုံးနေ့ကား၊ ခမည်းတော်ရှေ့၊ ငါ၏နာမ ဧကန်၊ 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မရ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ှက်၊ စံတော်မြို့ထဲတွင်ပေ၊ နေရာပေးတော်မူအံ့။ (အာမင်)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293</Words>
  <Application>Microsoft Office PowerPoint</Application>
  <PresentationFormat>Widescreen</PresentationFormat>
  <Paragraphs>19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၁၆၈ ယေရှုကြောင့်မရှက်ကြောက်ကျူး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31</cp:revision>
  <dcterms:created xsi:type="dcterms:W3CDTF">2018-10-09T13:17:21Z</dcterms:created>
  <dcterms:modified xsi:type="dcterms:W3CDTF">2019-12-19T08:12:21Z</dcterms:modified>
</cp:coreProperties>
</file>