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၁၇၁	သာ၍နီးအံ့ငှာ ဆွဲတော်မူပါကျူး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48640"/>
            <a:ext cx="12191999" cy="339391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earer </a:t>
            </a:r>
            <a:endParaRPr lang="en-US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၁ဝး၂၂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(1823-1915) 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ေါ်တော်မူသံကို ကျွန်ုပ်ကြားရပြီ၊ ကိုယ်တော်ချစ်ကြောင်းကို သိသည်၊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ယုံကြည်ခြင်းဖြင့် ကိုယ်တော်မြတ်ထံ ပြန်တက်၊ ခြေတော်ရင်းမှာ နေလိုသည်။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ိုယ်တော်သေခံ ကားတိုင်တော်နားသို့ ကျွန်ုပ် သာ၍ နီးစေပါ၊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သာ၍ နီးစေ၊ နီးစေ၊ နီးစေတော်မူလို၊ နီးစေပါ၊ ကိုယ်တော်အပါး။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ိုယ်တော်မှုဆောင်ရန် ခွဲခန့်မှတ်သားပါ၊ ထူးဆန်းမေတ္တာ တန်ခိုးဖြင့်၊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ကျွန်ုပ်၏ ဝိညာဉ်မျှော်လင့်မြဲမြံစေ၊ လိုရာ ကိုယ်တော်၌ ရှာချင်။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ိုယ်တော်မြတ်ရှေ့တွင် ဆုတောင်းရခြင်းခွင့်၊ ပလ္လင်တော်နားချဉ်းကပ်ရာ၊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မိတ်ဆွေချင်းကဲ့သို့ တောင်းပန်ပြောဆိုခြင်း၊ ထူးလျှင် ကျွန်ုပ်နှစ်သက်လှ။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်နဲလှချစ်ခြင်း ကျွန်ုပ်သိနိုင်မည်၊ သေခြင်းမြစ်ကို ကူးပြီးမှ၊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မြင့်လှသော ဝမ်းမြောက်ခြင်း ကျွန်ုပ်မီမည်၊ ချမ်းသာ ဘုံဝင်စားသောခါ။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479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၁၇၁ သာ၍နီးအံ့ငှာ ဆွဲတော်မူပါကျူး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2019-12-19T08:18:48Z</dcterms:modified>
</cp:coreProperties>
</file>