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၃၉၅	ရွှေမျက်နှာတော်ဖူးမြင်ကျူး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Face to face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Grant Colfax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Tullar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(1869-1950)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288857-859F-4276-AF42-426BB956B69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ရွှေမျက်နှာတော် ဖူးမြင်ရသော်၊ ရှေ့တော်မှောက်တွင် ဆုံတွေ့စဉ်၊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ဝမ်းသာပြည့်စုံစွာ ဖူးမျှော်ရာ၊ သေခံရှင် ငါ့ကို ကယ်တင်။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EB6A94-E05F-4149-9506-60630027692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မျက်နှာဆုံတွေ့ ခရစ်တော်ရှေ့ ကြယ်များ လွန်လျက် ကောင်းကင်ထက်၊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 ပြည့်ဝချိန်တန်ကာလ၊ ဖူးမြင်ရှင်ယေရှုသခင်။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9DD2AC-4F3A-42B4-B313-BF60048ED74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မှန်အားဖြင့်သာ ရိပ်မှုံမြင်ရာ၊ မိုးတိမ်တိုင်လည်း ဝင်ကာဆီး၊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မင်္ဂလာနေ့တော်မှန် ဆိုက်သော်၊ ဘုန်းတော် ထင်ရှားထံတော်ပါး။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323592-910B-4974-9609-484F783AC31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ရှေ့တော်ထံရောက် လွန်စွာ ဝမ်းမြောက်၊ နာကျည်းဝမ်းနည်းပပျောက်စဲ၊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ကောက်သော လမ်းဖြောင့်မတ် ရှေ့တော်မှောက် မှောင်မိုက်ရိပ်တွင် လင်းပါစေ။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D1B5BE-F8AD-4B76-B9B3-751003323CB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366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၃၉၅ ရွှေမျက်နှာတော်ဖူးမြင်ကျူး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2019-12-23T07:21:13Z</dcterms:modified>
</cp:coreProperties>
</file>