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၂၈၇	ယေရှုသာလျှင် အလိုဖြည့်နိုင်ကျူး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None but Christ can satisfy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၅း၁၁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Mc.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Granahan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FB41135-C64A-4034-89DA-420664A9FAF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အိုယေရှုရှင် ကျွန်ုပ်ဝိညာဉ်၊ ကိုယ်တော်မြတ်အားဖြင့်သာ၊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ကြာမြင့်စွာ ရှာသော ဝမ်းသာခြင်း၊ နှစ်သိမ့်ခြင်းတွေ့ရပါ။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5497E41-8FC9-4148-8966-B3383614717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ယေရှုအပြင် ခုဘယ်သူမျှ အလိုမပြည့်စေနိုင်၊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 အသက်၊ မြဲရွှင်မြူးရာ၊ ကိုယ်တော်အားဖြင့် ရပြီ။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91CAD77-A7F2-4A0C-89A3-593554A1C0D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စိတ်ချမ်းသာခြင်းကို ရှာစဉ်တွင် ကိုယ်တော်ကို မေ့လျော့သည်၊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ကယ်တင်ရှင်မြတ်ကို ငြင်းပယ်စဉ်၊ မေတ္တာတော် သွေးဆောင်၏။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C05A7E5-0C44-47ED-8F26-0FEC200C70B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လောကီစည်းစိမ် နှစ်သက်ခြင်းဖြင့်၊ ကျွန်ုပ်စိတ်အေး စိမ့်ငှါ၊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အထူးသဖြင့် ကြိုးစားစဉ်တွင် စိတ်ပျက်ခြင်းသာတွေ့ရ။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73DB9AA-3FB2-40A8-9404-8D3081F8765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ယေရှုချစ်ဖွယ် ကောင်းခြင်းဖူးရန်၊ ကျေးဇူးမခံမီက၊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ပျောက်သော ပျော်မွေ့ခြင်း စိတ်စွဲလန်း၊ ကိုယ်တော်ကို မတောင့်တ။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4A18B90-05ED-4AA6-BDA9-1D0ECE6049D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437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၂၈၇ ယေရှုသာလျှင် အလိုဖြည့်နိုင်ကျူး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2019-12-23T05:18:14Z</dcterms:modified>
</cp:coreProperties>
</file>