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၁၁၈	လွှတ်ခြင်းကျေးဇူးကျူး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ဆ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ာ၊ ၁၀၆း၄၇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Chetham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(1700-1760)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ိုကျေးဇူးရှင် သခင်ဘုရား၊ ပြစ်မှားသော သူတို့ကို၊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နုတ်ယူကယ်တင် ချစ်ခင်သနား၊ မြတ်ကျေးဇူးသီချင်းဆို။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ျွန်ုပ်တို့သည် ကိုယ်တော်မြတ်အား ပြစ်မှားအပြစ်များကို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သခင်ယေရှု လွှတ်တော်မူပါ၊ ကျေးဇူးတော် သီချင်းဆို။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21241" y="6156101"/>
            <a:ext cx="227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ွှေပြည်နိုင်ငံ စံတော်မူရာ၊ ကြီးမြတ်သော ချမ်းသာကို၊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ကျွန်ုပ်တို့အား ပေးတော်မူပါ၊ မြတ်ကျေးဇူးသီချင်းဆို။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84665" y="6156101"/>
            <a:ext cx="2307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ွန်ကြီးမြတ်လှ သုခချမ်းသာ၊ ပေးသော ကျေးဇူးတော်ကို၊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ကျွန်ုပ်တို့သည် ကာလအစဉ်၊ ကျေးဇူးကို ချီးမွမ်းဆို။ (အာမင်)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301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၁၁၈ လွှတ်ခြင်းကျေးဇူးကျူး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2019-12-19T03:32:25Z</dcterms:modified>
</cp:coreProperties>
</file>