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၈၃	ထက်ဘုံတော်မှ ကောင်းကင်သားများကျူး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Angels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from the </a:t>
            </a: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Realms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of </a:t>
            </a: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Glory </a:t>
            </a: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မ၊ ၂း၂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Henry Smart (1813-1879)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ထက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်ဘုံတော်မှ ကောင်းကင်သားများ မြေကြီးပေါ်သို့ ဆင်းကြွလာ၊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ဖန်ဆင်းစက ချီးမွမ်းသူများ၊ မေရှိဖွားကြောင်း ကြွေးကြော်ပါ၊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ကိုးကွယ်ဖို့ရာ၊ ခုလာကြပါ၊ သူငယ်တော်အား ဉီးချကြ။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49257" y="6156101"/>
            <a:ext cx="2142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ိုးထိန်းများသည် ကွင်းပြင်ပေါ်မှာ၊ သိုးများကို စောင့်ထိန်းစဉ်ခါ၊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ရှင်ဘုရားသည် လူဇာတိနှင့် မြေကြီးပေါ်သို့ ကြွသက်ဆင်း၊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ကိုးကွယ်ဖို့ရာ၊ ခုလာကြပါ၊ သူငယ်တော်အား ဉီးချကြ</a:t>
            </a: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ပည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ာရှိများ တွက်ချက်ရာမှ ဗျာဒိတ်တော်ကို ရှုမျှော်ကြ၊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လူမျိုးတောင့်တ မေရှိယ၏ ထူးဆန်းကြယ်ကို တွေ့မြင်သိ၊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ကိုးကွယ်ဖို့ရာ၊ ခုလာကြပါ၊ သူငယ်တော်အား ဉီးချကြ။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သန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့်ရှင်းသူများ ကြာမြင့်လှစွာ စောင့်ခဲ့ပြီ၊ ပလ္လင်ရှေ့မှာ၊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ကိုယ်တော်ရှင်သည် ဆင်းကြွလာပြီ၊ ကျွန်ုပ်တို့တွင် ကိန်းဝပ်သည်၊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ကိုးကွယ်ဖို့ရာ၊ ခုလာကြပါ၊ သူငယ်တော်အား ဉီးချကြ။ (အာမင်)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464</Words>
  <Application>Microsoft Office PowerPoint</Application>
  <PresentationFormat>Widescreen</PresentationFormat>
  <Paragraphs>25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၈၃ ထက်ဘုံတော်မှ ကောင်းကင်သားများကျူး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2019-12-18T09:59:30Z</dcterms:modified>
</cp:coreProperties>
</file>