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၁၃၀	ကိုယ်တော်က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ို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ဘယ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်လောက် ချစ်လိမ့်ကျူး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Oh </a:t>
            </a:r>
            <a:r>
              <a:rPr lang="en-US" sz="3600" dirty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How </a:t>
            </a:r>
            <a:r>
              <a:rPr lang="en-US" sz="3600" dirty="0" smtClean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You </a:t>
            </a:r>
            <a:r>
              <a:rPr lang="en-US" sz="3600" dirty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W</a:t>
            </a:r>
            <a:r>
              <a:rPr lang="en-US" sz="3600" dirty="0" smtClean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ill </a:t>
            </a:r>
            <a:r>
              <a:rPr lang="en-US" sz="3600" dirty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L</a:t>
            </a:r>
            <a:r>
              <a:rPr lang="en-US" sz="3600" dirty="0" smtClean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ove </a:t>
            </a:r>
            <a:r>
              <a:rPr lang="en-US" sz="3600" dirty="0">
                <a:solidFill>
                  <a:srgbClr val="00B0F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Pyidaungsu" panose="020B0502040204020203" pitchFamily="34" charset="0"/>
              </a:rPr>
              <a:t>Him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၁ ယော၊ ၂း၁-၆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ိုးခြံတော်မှ ဝေးစွာ ထွက်ခွာ၍၊ ပြစ်မှောင်မိုက်တွင် ကျင်လည်သူများတို့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ပြော၍မကုန်နိုင်သော ခရစ်တော်၏ မေတ္တာတော်အကြောင်း နားထောင်ပါ။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ိုသင့်ကို ကယ်ရန် သေခံရှင်အား သိလျှင်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သင်ဘယ်လောက် ချစ်လိမ့်မည်နည်း၊ ချစ်လိမ့်မည်နည်း၊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ကားတိုင်ပေါ်တွင် သင်နှင့် ကျွန်ုပ်တွက်၊ သက်တော်မြတ်ကို စွန့်ရှာြပီ။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်ဆုတောင်းခြင်းဖြင့် စဉ်ရနိုင်သော ငြိမ်သက်ခြင်းနှင့် ပြစ်လွှတ်ခြင်းရှာပါ၊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ဒူးထောက်၍ သင့်ပြစ်လွှတ်ရန် တောင်းပန်၊ ခရစ်တော် သင့်ကို စောင့်လျက်နေသည်။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ြော၍ မကုန်တည်ကြည် သိမ်မွေ့သော မေတ္တာတော်ကို သင်သိအပ်ပေသည်၊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လာ၍ မေတ္တာတော်ရိပ် ခိုလှုံပါ၊ ခရစ်တော် သင့်ကို ဧကန်ချစ်သည်။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ခရစ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်တော်၏ မြတ်သော မေတ္တာတော်ကို မမြည်းစမ်းလျှင်၊ သိရန် ခက်ခဲလှ၊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သင်ပြစ်မှ လွှတ်ခြင်းခွင့်မရမီ၊ မေတ္တာတော်မြတ်ကြောင်း မသိနိုင်။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494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Segoe UI Black</vt:lpstr>
      <vt:lpstr>Times New Roman</vt:lpstr>
      <vt:lpstr>Office Theme</vt:lpstr>
      <vt:lpstr>၁၃၀ ကိုယ်တော်ကို ဘယ်လောက် ချစ်လိမ့်ကျူး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2019-12-19T04:03:59Z</dcterms:modified>
</cp:coreProperties>
</file>