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၂၆၄	အိမ်ထောင်မှာ မေတ္တာကျူး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There is beauty all around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C6A40A8-39D0-4207-8230-3AFE7B2EBE4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ပတ်ဝန်းကျင် တင့်တယ်စေရာ၊ အိမ်ထောင်မှာ မေတ္တာ၊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ချိုသာ ဝမ်းမြောက်သံကြားရာ အိမ်ထောင်မှာ မေတ္တာ၊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ချမ်းသာငြိမ်သက်ခြင်း ပြည့်ဝ၊ ပြုံးရွှင်မျက်နှာသာတွေ့ရ၊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ချိုသာစွာ ရွှေ့သွားချိန်မှာ၊ အိမ်ထောင်မှာ မေတ္တာ။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FBDF0B3-F4C9-4F3C-89B4-12BE44DD1DE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အိမ်ထောင်မှာ ချစ်မေတ္တာ၊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ချိုသာစွာ ရွေ့သွားချိန်မှာ အိမ်ထောင်မှာ မေတ္တာ။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78748C5-C108-4F68-BB1D-E597B22E9AE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တဲအိမ်၌ပင် ရွှင်ပျော်ရာ၊ အိမ်ထောင်မှာ မေတ္တာ၊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ဝန်တိုမုန်းတီးခြင်းနှင့်ကင်း၊ အိမ်ထောင်မှာ မေတ္တာ၊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ခြေအောက်တွင်ခင်းနှင်းဆီပင်၊ မြေပြင်လုံးစင်းလှ ဉယျာဉ်၊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သက်တာစုံလင်စံစားရာ၊ အိမ်ထောင်မှာ မေတ္တာ။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61FF76A-FAF4-4F8E-B2D3-36230974AEB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ထက်ကောင်းကင်တွင် ပြုံးရွှင်ကာဓ အိမ်ထောင်မှာ မေတ္တာ၊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မြေအောက်တွင် မေတ္တာလွှမ်းရှာ၊ အိမ်ထောင်မှာ မေတ္တာ၊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ရေစီးချောင်းများ သီဆိုကြ၊ မိုးပေါ်ရောင်ဝါ ထွန်းတောက်ပ၊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ထက်ရပ်မှ ရွှင်ပြုံးမူခါ၊ အိမ်ထောင်မှာ မေတ္တာ။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3A801E9-2191-4E7F-8A2B-605A7F6BD66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ငါ့သက်လုံး ကိုယ်တော်ပိုင်ရာ၊ အိမ်ထောင်မှာ မေတ္တာ၊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ကိုယ်တော်စွန့်နည်း လိုက်ရှောက်ရာ၊ မေတ္တာမှန် ပွားလာ၊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ဘေးရန်လုံးစုံမှ ကွာရှင်း၊ ပြစ်ကြောင့် စိတ်ပျက်ခြင်းနှင့်ကင်း၊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ကျေးဇူးတော်ဖြင့် ကယ်တင်လာ၊ မေတ္တာတော် ဖုံးပါ။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1A032CD-D760-4AC6-8A1C-945E77F57FE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687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၂၆၄ အိမ်ထောင်မှာ မေတ္တာကျူး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2019-12-23T04:57:39Z</dcterms:modified>
</cp:coreProperties>
</file>