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၃၈၂	အမှုတော်ထမ်းသေခြင်းကျူး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Servant of God, well done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A6A785-55BA-4BCE-944E-E329745E12D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သာဓုဘုရားသခင်ငယ်သား၊ သင်နှစ်သက်သော အလုပ်မှနား၊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စစ်မှုပြီးပြီ၊ သင်သည် အောင်ပေ၊ သခင်ထံပါး၊ ပွဲတော်ဝင်လေ။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77A49-3C5C-476A-ACC8-F47AF6F791F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ခေါ်သံတော်ည အချိန်ရောက်လျှင်၊ သင်နားထောင်လျက်ချက်ချင်းထစဉ်၊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သေမင်းလက်နက် စူးခြင်းခံ၍ လဲကျသော်လည်း ကြောက်ခြင်းမရှိ။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2CC4EC-C0E6-4462-A90C-8DB6CD7CB9B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သေဘေးဒုက္ခ ခုလွန်လေပြီ၊ လုပ်ဆောင်မောပန်းခြင်းရပ်ဆုံး၏၊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အသက်စစ်ရှည်၊ ပြီးငြိမ်းလေပြီ၊ ဝိညာဉ်မူကား ငြိမ်းချမ်းသာသည်။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EF5F8E-BB4C-4256-98A8-1833D632505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သာဓု ခရစ်တော်၏ သူရဲ၊ ခုမှ စ၍ ချီးမွမ်းနေမြဲ၊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ကမ္ဘာဆက်ဆက် သက်တာရှည်ပေ၊ ကယ်ချွတ်ရှင်ထံ ပျော်မွေ့နေလေ။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0D88DE-E5D3-4ADB-A289-1978834913E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၃၈၂ အမှုတော်ထမ်းသေခြင်းကျူး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2019-12-23T07:12:28Z</dcterms:modified>
</cp:coreProperties>
</file>