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၁၉၁</a:t>
            </a:r>
            <a:r>
              <a:rPr lang="en-US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8000" b="1" dirty="0">
                <a:latin typeface="Pyidaungsu" panose="020B0502040204020203" pitchFamily="34" charset="0"/>
                <a:cs typeface="Pyidaungsu" panose="020B0502040204020203" pitchFamily="34" charset="0"/>
              </a:rPr>
              <a:t>ုဝေးခြင်းကျူး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Jesus</a:t>
            </a:r>
            <a:r>
              <a:rPr lang="en-US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sz="4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4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’ver</a:t>
            </a: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hy </a:t>
            </a:r>
            <a:r>
              <a:rPr lang="en-US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eople </a:t>
            </a:r>
            <a:r>
              <a:rPr lang="en-US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eet</a:t>
            </a:r>
            <a:endParaRPr lang="en-US" sz="4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Luther O. Emerson (1820-1915)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်ယေရှု တပည့်တော်များ၊ ဆုတောင်းလို၍ စုဝေးရာရာ၊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ခပ်သိမ်းအရပ် သန့်ရှင်းဌာန၊ ကျေးဇူးပလ္လင်တော်သို့ ချဉ်းရ။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ျောင်းတိုက်တွင် သာနေသည်မဟုတ်၊ နှိမ့်ချနှလုံးတွင်ပင် ကိန်းဝပ်၊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ထိုသို့သူသည် သွားလေရာရာ၊ ကိုယ်တော်အစဉ်ပါ ဆောင်လျက်သာ။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ျစ်သိုးထိန်းရှင်၊ အထက်နည်းတူ၊ ကိုယ်တော်ရွေးချယ် နည်းပါးသောသူ၊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ယခုငံ့စောင့် ကျွန်ုပ်တို့အား၊ ကယ်ချွတ်နာမတော် ဖော်ပြပါ။ (အာမင်)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268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၁၉၁ စုဝေးခြင်းကျူး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2019-12-19T10:05:45Z</dcterms:modified>
</cp:coreProperties>
</file>