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0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၃၁၇	အပြစ်သွေးဆောင်ရာသို့ မလိုက်နှင့်ကျူး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Yield not to temptation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၂း၇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Harabo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R. Palmer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942444-23B6-46E7-81F1-F18424F8DD4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အပြစ်သွေးဆောင်ရာသို့ မလိုက်မပါနှင့်၊ တစ်ခါသင်အောင်မြင်လျှင် နောက်တစ်ခါအောင်မည်၊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ရဲရင့်စွာတိုးတက်လေ၊ ဒေါသကိုချုပ်တည်း၊ ယေရှုကို မျှော်ကြည့်လေ၊ သင့်ကို လမ်းပြမည်။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D8E791-31D3-427D-A901-EC70D11CB0A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အားပေးမစတော်မူရန် ကယ်ချွတ်ရှင်ကို ဆုတောင်းလေ၊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သင့်ကို လမ်းပြဆောင်ယူရန် အသင့်စောင့်လျက်နေပေ။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56690E-31A5-4F62-A2B9-93280CD9D53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မကောင်းမိတ်ဆွေ ရှောင်လေ၊ စကားယုတ်ရွံရှာ၊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ကိုယ်တော်နာမရိုသေ၊ ချည်းနှီးမသုံးရာ၊ စိတ်အားကြီး သတိရှိ၊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ကြင်နာခြင်းရှိလေ၊ ယေရှုကို မျှော်ကြည့်လေ၊ သင့်ကို လမ်းပြမည်။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BEA1C4-862C-4772-B59D-CCD8CE931EE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အောင်မြင်လေသောသူအား သရဖူပေးမည်၊ ယုံကြည်ခြင်းအားဖြင့်သာ၊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ရှုံးသော်လည်း အောင်မည်၊ ကယ်ချွတ်ပိုင်အရှင်ပေ၊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အားတိုးတတ်စေမည်၊ ယေရှုကို မျှော်ကြည့်လေ၊ သင့်ကို လမ်းပြမည်။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265725-652C-44BE-989C-B01E4D9368D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447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၃၁၇ အပြစ်သွေးဆောင်ရာသို့ မလိုက်နှင့်ကျူး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2019-12-23T06:05:56Z</dcterms:modified>
</cp:coreProperties>
</file>