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၂၅၅	ယုံကြည်ခြင်းသည် အောင်မြင်ခြင်းတည်း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Faith is the victory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5BD991F-AD3D-44E3-ABC5-9756118B809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အလင်းတော်၏ ကမ်းပါးယံ၌ ခရစ်ယာန်စစ်သည်တော်များ၊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စခန်းချလျက် တပ်စွဲနေပါ တောင်အောက်ရန်သူများကို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အားကုန်သွန်လျက် ချီတက်တိုက်ကြ၊ လင်းရောင်ရှိချိန် တိုက်ပါ၊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ယုံကြည်ခြင်းသည် အောင်မြင်ခြင်းတည်း၊ လောကကို အောင်ခြင်းတည်း။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C3A127D-8A90-4B31-9C3E-C020B01DF66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ယုံခြင်းဖြင့် အောင်မြင်သည် ယုံခြင်းဖြင့် အောင်မြင်သည်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ဤလောကကို အောင်နိုင်သည်၊ ကြီးစွာသော အောင်ခြင်းတည်း။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5A66036-C310-4B72-8E00-E6393C5C0D6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မေတ္တာတော်သည် ငါတို့အလံ၊ နှုတ်ကပတ်တော်ကား၊ ဓါး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သန့်ရှင်းသူတို့ ခြေရာလျှောက်လျက် ဝမ်းမြောက်စွာ ကြွေးကြော်ပါ၊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လျင်မြန်လှသော လေဗွေကဲ့သို့ ရန်သူရှိရာ ဝင်ကြ၊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သေခြင်းကို အောင်သော ယုံခြင်းဖြင့် ရန်သူကို အောင်မြင်ပါ။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CDE579C-C1CD-4B22-9A06-58C14E7E036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ကြောက်ဖွယ်မာရ်နတ်စစ်သည် အများ၊ နေရာအနှံ့ရောက်လာ၊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သို့ကြောင့် ဘုရားလက်နက်စုံကို၊ အသင့်တပ်ဆင်၍ ထား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ကယ်တင်ခြင်းသံ ခမောက်ကိုဆောင်၊ သစ္စာခါးပန်းကို စည်း၊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မြေကြီးတုန်လှုပ်ပဲ့တင်ထပ်မျှ၊ ကြွေးကြော် အော်ဟစ်ကုန်ကြ။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A7E6F63-A3C2-4EEB-A69B-8C6AB5F48CC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551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၂၅၅ ယုံကြည်ခြင်းသည် အောင်မြင်ခြင်းတည်း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2019-12-23T04:49:23Z</dcterms:modified>
</cp:coreProperties>
</file>