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၂၄၅	ဝိညာဉ်တော်ကို ဆုတောင်းခြင်းကျူး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Spirit divine, attend our prayer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 ကော၊ ၃း၁၆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42EBEC40-3E39-4E14-A62B-E5BB781B0F7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မဟာဝိညာဉ် သခင်ဘုရား၊ ယခုကြွတော်မူပါ၊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ကျေးဇူးတန်ခိုးတော်နှင့်တကွ၊ အိုဆင်းသက်တော်မူပါ။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8332367A-AC15-4B15-B310-58EE4C23754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နေရောင်အရှိန် ထွန်းလင်းသည်လို၊ 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မဟာဝိညာဉ် ကြွလာ၊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တို့စိတ်ညစ်ခြင်း အပြစ်များကို ဖော်ပြဖွင့်တော်မူပါ။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8193AE5-8245-442B-935A-EB94DD34034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စွဲလောင်သော မီးလို၊ ဝိညာဉ်တော်တို့ စိတ်စင်ကြယ်စေလည်း၊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 မဟာနာမတော်အား၊ ပူဇော်ခြင်း ဖြစ်ကုန်မည်။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443EA93-AC12-40E8-A34C-0466BA2B098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 ပတ္ထနာ နားညောင်း၊ ဤဆင်းရဲသော ဘဝ၊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ပြောင်းလဲ သန့်ရှင်း၊ ပြုပြင်စေအောင် ကြွပါ၊ ဝိညာဉ်မဟာ။ အာမင်။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B533B69-42C8-466F-88D5-7C2BB63ADEC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322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၂၄၅ ဝိညာဉ်တော်ကို ဆုတောင်းခြင်းကျူး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2019-12-23T04:20:00Z</dcterms:modified>
</cp:coreProperties>
</file>