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၁၁၇	ကားတိုင်လမ်းဖြင့် အိမ်သို့ ရောက်ကျူး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Way of the Cross Leads Home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ဟေဗြဲ၊ ၁၂း၂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Charles H. Gabriel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ားတိုင်လမ်းဖြင့်သာ အိမ်သို့ ပြန်ရောက်နိုင်သည်၊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သည့်ပြင်အခြားလမ်းမရှိ၊ ရွှေမြို့တော်တံခါး ရှုမြင်စိမ့်သောငှာ၊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ကားတိုင်လမ်းအားဖြင့်သာ လျှောက်သွား။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ားတိုင်လမ်းဖြင့် အိမ်ရောက်သည်၊ ကားတိုင်လမ်းဖြင့် အိမ်ရောက်သည်၊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ကားတိုင်လမ်းအကြောင်း သိဖို့ရန်လွန်ကောင်း၊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ကားတိုင်လမ်းဖြင့် အိမ်ရောက်သည်။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်တင်ရှင် လျှောက်ရာ ထိုလမ်းမှာ သွေးစက်ရှိ၊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ထိုလမ်းကိုပင် လျှောက်ရမည်၊ ထက်ကောင်းကင်ဘုံမှာ ဝိညာဉ်စံဖို့ရာ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ထိုလမ်းကို မလွဲပဲ လျှောက်ပါ။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ိမ်ပြန်ရန် ကျွန်ုပ် သခင်သည် ခေါ်သောခါ၊ လောကီလမ်းကို စွန့်ထွက်လာ၊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ထို့ကြောင့်ထိုလမ်းမှာ ခုမလျှောက်လိုပါ၊ ကိုယ်တော်သည် အိမ်ဝမှာ စောင့်ရှာ၊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397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၁၁၇ ကားတိုင်လမ်းဖြင့် အိမ်သို့ ရောက်ကျူး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2019-12-19T03:31:43Z</dcterms:modified>
</cp:coreProperties>
</file>