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၁၆၁	ကောင်းကင်ကျူး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546304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Pilgrims 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ားထောင် ငါ့ဝိညာဉ် ကောင်းကင်သီချင်း သံများ၊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မြေပြင် စိမ်းလန်း၊ ပင်လယ်ကမ်းကျော်ကျူးသည်၊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ထိုသာယာသော မင်္ဂလာသီချင်းသံကား၊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ပြစ်ကင်းရာ ဘဝသစ်ကို ပြောသတည်း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ေရှုတမန်၊ အလင်းတမန်များ၊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သီချင်းသံဖြင့်၊ ညဉ့်ခရီးသည်များ ဖိတ်ကြား။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ီချင်းသံကြား၊ တိုးတက်လျက် ကျွန်ုပ်တို့သွား၊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ပင်ပန်းသူများ လာပါ၊ ယေရှုခေါ်သည်၊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သာယာသော ပဲ့တင်မစဲ၊ မှောင်မိုက်ထဲမှ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အိမ်သို့ညွန်သော တရားတော်သံပေတည်း။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ေးသော ရပ်မှညဉီးယံ ခေါင်းလောင်းသံလို၊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ယေရှုသံတော်၊ မြေ၊ ပင်လင်ပေါ် ကျော်ကျူး၊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ထောင်သောင်းမက၊ ဝန်လေးလှသော သူတို့ကို၊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ရှင်သိုးထိန်း သွေးဆောင် ထံတော်သို့ ပို့မူ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 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ပစ္စုပ္ပန်၌ ငြီးငွေ့ရှည်လျားသော်လည်း၊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မှောင်မိုက်လွန်သွား ချမ်းသာနေ့ပေါ်လာရ၊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 ခရီးကုန်ဆုံးသော ကာလ၊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ဝိညာဉ်စံရာ ရွှေပြည်တော်သို့ ဝင်မည်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သစ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္စာစောင့်ထိန်း ရွှေကောင်းကင်သားများတို့လေ၊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ချိုသာလှ ကောင်းကင်သီချင်းဆိုဉီးကြ၊ ညဉ့်ငိုကြွေးသံ၊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နံနက်ဝမ်းမြောက်ခြင်း ဆုံးစေ၊ ရှည်လျားမှောင်ရိပ်၊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မေတ္တာတော်၌ လင်းရာ။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573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၁၆၁ ကောင်းကင်ကျူး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28</cp:revision>
  <dcterms:created xsi:type="dcterms:W3CDTF">2018-10-09T13:17:21Z</dcterms:created>
  <dcterms:modified xsi:type="dcterms:W3CDTF">2019-12-19T07:56:46Z</dcterms:modified>
</cp:coreProperties>
</file>