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dirty="0">
                <a:latin typeface="Pyidaungsu" panose="020B0502040204020203" pitchFamily="34" charset="0"/>
                <a:cs typeface="Pyidaungsu" panose="020B0502040204020203" pitchFamily="34" charset="0"/>
              </a:rPr>
              <a:t>၂၃၈	ဘေးကင်းရန်ကျူး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 who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would valiant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၆ဝး၁၂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DDD20C2-8A46-44E3-AA5D-A290BD46053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ဘေးဒုက္ခများတို့နှင့် လုံးလုံးကင်းလိုလျှင်၊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ယေရှုသခင်ကဲ့သို့ မြဲစွာ သစ္စာတည်၊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သင်တို့ခရီးသည်များ ဖြစ်ကြောင်း အောက်မေ့သောခါ၊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လူများ ကဲ့ရဲ့ကြငြား၊ အရေးမယူရာ။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06E1B23-47F1-42A8-8B4A-73E262D1158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ခရီးသည်များတို့ကို ဖြားယောင်းသူတို့်သည်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နိုင်ခွင့်မရသည့်ပြင် ဒုက္ခတွေ့သေး၏၊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မည်မျှပင် ရန်သူများ၊ လမ်းတွင် ရှိငြားသော်လည်း၊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သစ္စာရှိသောသူများ၊ ရဲစွာလျှောက်လိမ့်မည်။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1D5863E-3D4E-41BD-8321-B2C1C9176A2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 ကျွန်ုပ်ကို မစတော်မူလျှင်၊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နိစ္စအသက်ဆုကို ရမည် ဧကန်ပင်၊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ထို့ကြောင့် ကြောက်ခြင်းသဘော ငါ့စိတ်ကခွာထွက်လော့၊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စစ်ဖြစ်ရန် ငါကြိုးစားတော့မည်၊ အာမင်။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C66C2A8-C42F-449A-8A48-7480486FC76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335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၂၃၈ ဘေးကင်းရန်ကျူး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2019-12-23T04:12:31Z</dcterms:modified>
</cp:coreProperties>
</file>