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၃၂၃	ဉပုသ်တော်နေ့တွက် အားရခြင်းကျူး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Safely through another week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73C635-4B01-4E79-9E57-32FA73FED3B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2784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ကျေးဇူးရှင် ပို့ဆောင်သောကြောင့်၊ ဘေးကင်း၍ ဉပုသ်ပြန်လာ၊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ဤနေ့မှာ ဆုတောင်းရအောင်၊ ဗိမာန်တော်၌ စည်းဝေးကြ၊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နေ့အပေါင်းတို့တွင် ကောင်းဆုံး၊ ထာဝရ ငြိမ်သက်ခြင်းပုံ၊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နေ့အပေါင်းတို့တွင် ကောင်းဆုံး၊ ထာဝရ ငြိမ်သက်ခြင်းပုံ။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ACA31E-3029-4A0D-A8EB-2C0054146FE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ရွေးနှုတ်ရှင်အမှီပြု၍ ပြစ်လွှတ်ခြင်းခွင့်ရှာစဉ်ခါ၊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မျက်နှာတော် ပြတော်မူလေ၊ ရှက်ကြောက်ဘွယ်ရာများ ပယ်ရှား၊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ဤနေ့၌ သောကကင်းစင်၊ ကိုယ်တော်မြတ် ငြိမ်သက်ခြင်းရှင်၊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ဤနေ့၌ သောကကင်းစင်၊ ကိုယ်တော်မြတ် ငြိမ်သက်ခြင်းရှင်။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3BD20-8C6F-4E53-9155-FD972A561F1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နာမတော်ချီးမွမ်းရအောင်၊ ဗိမာန်တော်၌ စုသောခါ၊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ကိုယ်တော်သည် ဧကန်ရှိကြောင်း ဘုန်းတော်ဖြင့် ထင်ရှားစေပါ၊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ထာဝရကောင်းကျိုးချမ်းသာ၊ သည်မှာ မြည်းစမ်းချင်ဘုရား၊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ထာဝရကောင်းကျိုးချမ်းသာ၊ သည်မှာ မြည်းစမ်းချင်ဘုရား။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6DF223-4E0A-491D-ACC5-62AA733D430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ဝမ်းမြောက်ဘွယ်သိတင်းတရား၊ ဆိုးသူ ကောင်းသူကြားသဖြင့်၊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ကျေးဇူးတော်အမျိုးမျိုး ပွားဆင်းရဲဒုက္ခများ ပယ်ရှား၊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 ဉပုသ်စောင့်ကြကုန်၊ ကောင်းကင်ဘုံရောက်မှ လမ်းဆုံး၊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 ဉပုသ်စောင့်ကြကုန်၊ ကောင်းကင်ဘုံရောက်မှ လမ်းဆုံး။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623C38-D843-4219-8218-F1E21EE5D0D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605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၃၂၃ ဉပုသ်တော်နေ့တွက် အားရခြင်းကျူး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2019-12-23T06:37:36Z</dcterms:modified>
</cp:coreProperties>
</file>