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၃၀၅ 	နှိုးဆော်ကျူး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88084E-6F1F-4C97-95F0-79627308F60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အိုငါ့ဝိညာဉ် သတိနှင့်နေ၊ သင့်ရန်သူများစွာ ထကြပြီ၊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သင့်ကို ကောင်းကင်မှ ဆွဲခြင်းငှာ ကြိုးစားကြမည်၊ အစဉ်မှတ်ပါ။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EFB42B-AAE7-4F87-A980-7F685F4FAED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စောင့်လျက် တိုက်လျက် ဆုတောင်းလျက် နေအောင်မြင်ခြင်းကို မစွန့်ပါနှင့်၊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နေ့တိုင်း အစဉ်အားထုတ်ကြိုးစား သင့်ရန်သူများကို ခုခံပါ။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FF1DA5-58D2-4A9C-BAB4-2708C7E6E60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ရန်သူများကို ငါအောင်လေပြီ ငြိမ်ဝပ်စွာ ငါအိပ်ပျော်ပါမည်၊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သင်ပြောလျက်နှင့် သတိမထား၊ ဧကန်အမှန် ရှုံးမည်မှတ်ပါ။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03CE10-0B26-4C0A-8479-DD85E390091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အိုငါ့ဝိညာဉ် သေသည်တိုင်အောင် စွမ်းအားမလျော့ ကြိုးစားပါဉီး၊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ရန်သူများကို မကြောက်ရွံ့ဘဲ ဘုရားကျေးဇူးကိုးစားအမြဲ။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3C8C61-E08F-43CF-AED6-63AF3253C52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ရန်သူများကို အောင်သော နေ့တွင် မကုန်မဆုံးနိုင်သော စည်းစိမ်၊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သန့်ရှင်းသူများတို့နှင့်တကွ၊ စံစားရမည် အစဉ်မှတ်ပါ။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68A9C4-A88C-4AAE-84F0-362A6865BAB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417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၃၀၅  နှိုးဆော်ကျူး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2019-12-23T05:55:45Z</dcterms:modified>
</cp:coreProperties>
</file>