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၂၂၇	နေ့ရက်များ လွန်သွားစဉ်ကျူး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While the days are going by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Ira D. Sankey (1840-1908)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4675E55-9224-4B13-93F3-6C5698A0AD4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ညှိုးငယ်သောသူများကို မစ၊ နေ့ရက်များ လွန်သွားစဉ်၊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မောပန်းဝိညာဉ်များ ဆုံးရကြ၊ နေ့ရက်များ လွန်သွားစဉ်၊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ငါတို့ခရီး လမ်းလျှောက်စဉ်၊ ဝမ်းမြောက်ရွှင်လန်းရယ်လျက်နှင့်၊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ကောင်းမှုများ ပြုရကြလျှင်၊ နေ့ရက်များ လွန်သွားစဉ်။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A8CFAF9-38D5-49B9-9DDD-2F9BF1A7C42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နေ့ရက်များ လွန်သွားစဉ်၊ နေ့ရက်များ လွန်သွားစဉ်၊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ကောင်းမှုများ ပြုရကြလျှင်၊ နေ့ရက်များ လွန်သွားစဉ်။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739568B-CC1E-438B-90EC-8C41117B9E8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4340496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ချည်းနှီးသက်သက်ချိန်မကုန်စေ၊ နေ့ရက်များ လွန်သွားစဉ်၊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သင့်မျက်နှာ နံနက်လိုဖြစ်စေ၊ နေ့ရက်များ လွန်သွားစဉ်၊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လောကမှာ ဝမ်းနည်းခြင်းများ၊ ငိုကြွေးပူပန်ခြင်း ပြည့်ကြ၊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လဲသော ညီအစ်ကို မစ၊ နေ့ရက်များ လွန်သွားစဉ်။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D63E12D-E3C1-4E99-B0C8-DDB66DA8CF9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ချစ်ခြင်းဖြင့် ချည်နှောင်လေသမျှ၊ နေ့ရက်များ လွန်သွားစဉ်၊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ငါတို့်သည် စွန့်ပစ်ထားရကြ၊ နေ့ရက်များ လွန်သွားစဉ်၊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ကောင်းသောမျိုးစေ့ စိုက်သမျှ၊ အလင်းနှင့် အရိပ်အောက်မှာ၊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ပေါက်၍ ငါတို့ဝမ်းမြောက်ရ၊ နေ့ရက်များ လွန်သွားစဉ်။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2F918A6-C2AE-487A-8814-B3DEC31BAFE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517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၂၂၇ နေ့ရက်များ လွန်သွားစဉ်ကျူး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2019-12-23T04:41:02Z</dcterms:modified>
</cp:coreProperties>
</file>