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၃၀၂ 	အနန္တဘုရင်လမ်းပြကျူး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Lead on, O king eternal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Henry Smart (1813-1879)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9F478D-C74E-4872-98B8-ACC7DC8CB902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အနန္တဘုရင်လမ်းပြ၊ စစ်ချီရန်နေ့ ရောက်ပြီ၊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အောင်မြေသလင်း၌ တဲတော် ကျွန်တို့အိမ်များပင်တည်း၊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ကိုယ်တော်ရှင်၏ တန်ခိုးနှင့် ပြင်ဆင်အားပြည့်ကြပြီ၊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အနန္တဘုရင် ယခုအောင်သံ သီဆိုကြမည်။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D74B3A-C5FD-4B5F-AFAC-6BDC2B0E4A63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အနန္တဘုရင်လမ်းပြ၊ ပြစ်ရန် ငြိမ်းသည်တိုင်အောင်၊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ငြိမ်သက်ရှင်းလင်း ဘေးရန်ကင်း၊ ကောင်းမြတ်ခြင်းထပ်ဆင့်လောင်း၊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ဓါးလှံလက်နက်မှစ၍ တိုက်ခြင်းအားဖြင့် မဟုတ်၊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သနားမေတ္တာအားဖြင့်သာ ကောင်းကင်နိုင်ငံတည်ရာ။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CC034A-9A91-43FF-B10D-B821FF9DEE6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အနန္တဘုရင်လမ်းပြ၊ မကြောက်မဆုတ် လိုက်မည်၊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မျက်နှာတော် ထင်ရှားပေါ်တိုင်း၊ ရွှင်လန်းခြင်း ထွန်းလင်းသည်၊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ဝန်ရှိသမျှပေါ့ပါးလှ၊ ခရီးတောက်ပါကြည်လင်၊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သရဖူကား အောင်ဆုတည်း၊ လမ်းပြ အနန္တရှင်။ အာမင်။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4E3F69-110F-429F-A4F4-D609E37577DB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412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၃၀၂  အနန္တဘုရင်လမ်းပြကျူး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2019-12-23T05:54:12Z</dcterms:modified>
</cp:coreProperties>
</file>