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၂၄၃	ဝိညာဉ်တော် မှုတ်သွင်းပါကျူး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Breathe on me, Breath of God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ယော၊ ၂ဝး၂၂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Robert Jackson (1840-1914)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AFA16D0-8429-40A5-ADB7-0E4EC81D19E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ဝိညာဉ်တော်မှုတ်သွင်းပါ၊ သစ်သော သက်နှင့် ပြည့်ဝ၊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 ချစ်ရာကို ချစ်စေပါ၊ ကိုယ်တော်နည်းတူ ပြုစေ။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5F546745-2756-474B-9103-F86A4AC0D40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ဝိညာဉ်တော်မှုတ်သွင်းပါ၊ ဖြူစင်နှလုံး သနား၊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ကိုယ်တော်စိတ်နှင့်၊ တလုံးတဝဖြစ်စေရန် ပြုမူပါ။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6CC44D6-7F4B-4CB3-AF39-6D94E4EE074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ဝိညာဉ်တော်မှုတ်သွင်းပါ၊ လုံးဝပိုင်ရန် ဆက်သ၊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ဤမြေနှင့် ဆိုင်သော ကိုယ်ခန္ဓာ ဝိညာဉ်တော်မီးတောက်စေ။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F1BFC43-BDEF-4E44-AAED-0848D1D6D55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ဝိညာဉ်တော်မှုတ်သွင်းပါ၊ ပြည့်စုံသော သက်တာမှာ၊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ထာဝရကာလ သက်ရှင်ရာ ကိုယ်တော်၌ တည်စေပါ။ (အာမင်)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A33AC84-DE0D-4472-9EE6-74F33589E93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329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၂၄၃ ဝိညာဉ်တော် မှုတ်သွင်းပါကျူး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2019-12-23T04:16:48Z</dcterms:modified>
</cp:coreProperties>
</file>