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၆၄	ချစ်တော်မူသည်ကို ကြည့်ရှုဆင်ခြင်လော့ကျူး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Behold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what love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Mc.Granaham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ြစ်များသော ကျွန်ုပ်တို့ပင် သားတော်ခေါ်ခြင်းခံလျှင်၊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ကိုယ်တော်မြတ်၏ ချစ်မေတ္တာတော် ဆင်ခြင်အောက်မေ့ကြလော့၊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 (ဘုရားသခင်၏သားတော်) သခင်၏ သားတော်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ခေါ်ဝေါ်ြခင်းအခွင့်ကို ငါတို့သည် ရမည်အကြောင်းတည်း၊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 ငါတို့ကို ချစ်မေတ္တာတော် ကြည့်ရှုလော့။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4" y="6156101"/>
            <a:ext cx="2170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ွန်းတော်မူ သွေးတော်မြတ်ကြောင့်သာ၊ ကိုယ်တော်ြမတ်နှင့် နီးလာ၊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ချစ်သားခေါ်သော် လက်ခံမူပြီ၊ ရင်ခွင်တော်၌ လျောင်းမည်။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 ဘုန်းတော်တွင် ဘယ်သို့ ဖြစ်မည်၊ ယခုမထင်ရှားသေး၊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 ထင်ရှားပေါ်ထွန်းသော်၊ သဏ္ဍာန်တော်နှင့် တူချေ။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ိုသို့ မျှော်လင့်သူမည်သည်ကား၊ ကိုယ်တော်ကဲ့သို့ ဖြစ်ရာ၊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သေခြင်းကိုအောင် ဘုန်းကြီးအရှင် မျက်နှာတော်မြတ် ဖူးမြင်။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404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၆၄ ချစ်တော်မူသည်ကို ကြည့်ရှုဆင်ခြင်လော့ကျူး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2019-12-18T09:08:27Z</dcterms:modified>
</cp:coreProperties>
</file>