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၂၁၂	ယေရှုရှင်ဖို့ အသက်ရှင်ကျူး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Living </a:t>
            </a:r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for Jesus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C. Harold Lowden (1883- 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ေရှုရှင်ဖို့သာ သစ္စာနှင့်နေမည်၊ ပြုမူလေသမျှ နှစ်သက်စေပါမည်၊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စိတ်ပါဝမ်းမြောက်စွာ အလိုတော်လိုက်မည်၊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ဤသို့ပြုခြင်းသာ ကောင်းချီးခံရမည်။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်တင်ရှင် ယေရှုသခင်၊ ကိုယ်တော်ကို ပူဇော်ဆက်သင်၊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ကယ်တင်ဖို့ရာ၊ ကိုယ်တော်ရှင်သေခံရှာ၊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ကျွန်ုပ်သခင် ကိုယ်တော်သာ စိတ်တွင် ကိန်းဝပ်မူပါ၊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နောက်နောင် ကိုယ်တော်အရှင်ဖို့သာ၊ အသက်ကို ပူဇော်မည်။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ေခံရှင်ဖို့သာ အသက်ရှင်ပါမည်၊ ကျွန်ုပ်ပြစ်ကြောင့်သာ ကိုယ်တော်သေခံပြီ၊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ရှိသမျှအပ်ပြီး နောက်တော် လိုက်ဖို့လည်း၊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ဤမေတ္တာတော်ပင် သွေးဆောင်ခေါ်ယူ၏။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်ရပ်မှာ မဆို ကိုယ်တော်ဖို့ သက်ရှင်၊ နာမတော်မြတ်နှင့် ဝတ်ကိုဆောင်ရွက်ချင်၊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ဒုက္ခခံရလျှင် မညဉ်းပဲခံချင်၊ ကိုယ်တိုင်ထမ်းဖို့ရာ ကားတိုင်ပင် မှတ်ထင်။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ခဏသက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်ရှင်စဉ် ကိုယ်တော်ဖို့သက်ရှင်၊ ကိုယ်တော်ဝမ်းမြောက်ခြင်း ထူးမြတ်ဘဏ္ဍာထင်၊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လမ်းလွဲသူတို့ကို ကိုယ်တော်ရှင်ထံသို့၊ ပြန်လာစိမ့်သောငှာ၊ ရှာဖွေလျက်ဆောင်ပို့။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557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၂၁၂ ယေရှုရှင်ဖို့ အသက်ရှင်ကျူး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2019-12-19T10:53:31Z</dcterms:modified>
</cp:coreProperties>
</file>