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၁၈၉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ေရှုကို ချစ်သူအား ခေါ်ကျူး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Come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hat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 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Lord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F. Handel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ေရှုကို ချစ်သူလာ၊ ဓမ္မဉဒါန်းကျူးကုန်၊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စိတ်ဝမ်းမြောက်ရာမြတ် မင်္ဂလာ သံပြိုင်ဘော်ပြကြကုန်။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်းနည်းဒုက္ခပယ်ကြ၊ ရှေ့တော်၌ ရွှင်လန်းလေ၊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တို့ကိုးကွယ်ရာမေတ္တာတရား၊ ပင်ပန်းမဖြစ်ရာချေ။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ြတ်ထာဝရဘုရား၊ မသိသူဆိတ်နေစေ၊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သားတော်အရာ ခံသူတို့ကား၊ မြူးတူး ဧကျူးကြစေ။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ဇ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ိအုန်ရွှေမြို့တော်သို့၊ ခရီးပြုသူတို့မှာ၊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သုခကောင်းကျိုးမြည်းစမ်းသည်လို၊ မရောက်မီ ခံကြရာ။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ို့လျှင်၊ လျင်စွာ၊ ကြွေးကြော် ကျေးဇူးတော်ကို မြှောက်လေ၊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စိတ်အားမလျော့၊ ချီသွားကုန်လော့၊ ယေရှုပင် ပို့ဆောင်ပေ။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340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၁၈၉ ယေရှုကို ချစ်သူအား ခေါ်ကျူး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2019-12-19T10:02:44Z</dcterms:modified>
</cp:coreProperties>
</file>