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၃၂၇	ဉပုသ်နေ့ နံနက်ကျူး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Lewis Edson (1748-1822) </a:t>
            </a:r>
          </a:p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40A53AE-A1D4-4C0F-8C07-124AAB7941D0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ဤသာယာသောနေ့တွင် လောကီအမှုကို ရှောင်၊ ဘုရားဗိမာန်တော်တွင်၊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ဝတ်ပြုရမည်အကြောင်း၊ လျင်မြန်စွာလာ၊ ညီအစ်ကိုများ၊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လျင်မြန်စွာလာ၊ ညီအစ်ကိုများ ဝမ်းမြောက်သောစိတ်နှင့် စည်းဝေးကြ။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A9CCED6-5BBC-4BB6-81DC-A0EA234321BD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ဘုရားသားတော် အရှင်၊ လူတို့အပြစ်များကြောင့် သင်္ချိုင်း၌ သုံးရက်ပင်၊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နေပြီး သေမင်းကိုအောင်၊ ဤနေ့တွင်ကား သေခြင်းမှထ၊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ဤနေ့တွင်ကား သေခြင်းမှထ၊ အသက်ရှင်လမ်း ဖွင့်ပေးသနား။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A19C77E-0B8D-4D7B-BBF1-89E6D09C45A6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ထိုကြီးမြတ်သော ကျေးဇူး၊ ဤ နေ့တော်တွင် အောက်မေ့၊ ထံတော်၌ ရွှင်စွာစု၊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ဝမ်းသာစွာ ဝတ်ပြုလေ၊ ကရုဏာများ ချီးမွမ်းကုန်ပါ၊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ကရုဏာများ ချီးမွမ်းကုန်ပါ၊ ရွှင်လန်းသော စိတ်နှင့် ချီးမွမ်းကြ။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E103BE7-3F32-4C8D-92D3-DA17082C293F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ဤလောက၌ နေစဉ် ကျေးဇူးတော်မြတ်ချီးမွမ်း၊ စုတေ့ရသောအချိန်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ဘုရားထံတော်သို့ဝင်၊ ကောင်းကင်ဘုံသားအတူတကွ၊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ကောင်းကင်ဘုံသားအတူတကွ၊ ချီးမွမ်းရမည် သိမှတ်ကုန်ပါ။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BB2F9B-4D76-4674-8E63-C1FB36A9DDA4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486</Words>
  <Application>Microsoft Office PowerPoint</Application>
  <PresentationFormat>Widescreen</PresentationFormat>
  <Paragraphs>23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၃၂၇ ဉပုသ်နေ့ နံနက်ကျူး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2019-12-23T06:12:04Z</dcterms:modified>
</cp:coreProperties>
</file>