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၂၆၂</a:t>
            </a:r>
            <a:r>
              <a:rPr lang="en-US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ယေရှုအကြောင်း အောက်မေ့ခြင်းကျူး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Jesus the very thought of Thee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ပေ၊ ၂း၇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B. Dykes (1823-1876)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C03B468-DCE0-408E-AD41-3795FED624D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ယေရှုအကြောင်း အောက်မေ့သောခါ၊ ရွှင်လန်းခြင်းရှိပါ၏၊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သို့သော် ကိုယ်တော်ရှေ့ဝင်ပြီးမှ သာ၍ ရွှင်လန်းလိမ့်မည်။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4861D9E7-5E02-4A1B-A484-8D57074E2EC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ယေရှုဟူသော နာမတော်ထက်၊ သာ၍ မြတ်သောအမည်၊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မြေကြီးပေါ်မှာ ကောင်းကင်ဘဝဂ်၊ ရှာ၍ မတွေ့နိုင်သည်။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CFBD58A-63C0-4B00-A7ED-87D783CCEAC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ကြေမွသူ၏ မျှော်လင့်စရာ၊ ငြိမ်းသူ၏ ဝမ်းမြောက်ခြင်း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ရှာ၍ တောင်းပန်သော သူတို့အား၊ ဘယ်လောက် မေတ္တာချစ်ခြင်း။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91C40D6-E00C-469B-B247-F05B5E18797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သို့သော်တွေ့မြင်သောသူတို့အား သွန်းလောင်းသော ကျေးဇူးတော်၊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မရေမတွက် မတိုင်းနိုင်ပါ၊ အိုအမြတ်ဆုံး ယေရှု။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E9A0438-1631-4C97-9EA7-B3F83DD356D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 ကိုယ်တော်မှတပါး၊ ဝမ်းသာစရာမရှိ၊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ယခုဘဝ နောင်ကပ်ကာလ၊ ချီးမွမ်းရှိစေသတည်း။ အာမင်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0753B1E-FE45-413E-9947-03FA3FC5BF3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381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၂၆၂ ယေရှုအကြောင်း အောက်မေ့ခြင်းကျူး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2019-12-23T04:56:30Z</dcterms:modified>
</cp:coreProperties>
</file>