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၂၂၆	ကျွန်ုပ်အတွက် အသက်စွန့်ရှင်အားကျူး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My life, my love, I give to Thee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၁၉း၂၉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C.R.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Donbar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4E41F8B-B436-46F4-9732-AE3E75FB311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ကျွန်ုပ်ကိုယ်စား သေခံရှာသည်၊ အပြစ်ဆောင်ယူ၊ သိုးငယ်ယေရှု၊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အသက်မေတ္တာ ဆက်သပါ၏၊ ကယ်တင်ရှင် ဖ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FB8B241-6BB3-4AD7-B803-7DDA9BB01ED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ကျွန်ုပ်အတွက် သက်စွန့်ရှင်အား၊ ကျွန်ုပ်သက်တာ ပူဇော်ပါ၏၊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ဤသို့ဖြင့်သာ၊ စိတ်ချမ်းသာသည်၊ ကယ်တင်ရှင်ဖ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30434DD-D6D2-4772-BBE4-0583EEAF25E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ကျွန်ုပ်ရှင်ရန်၊ အသေခံသည်၊ လက်ခံမူသည် ယုံကြည်ပါ၏၊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အစဉ်သစ္စာတည်လိုပါသည်၊ ကယ်တင်ရှင်ဖ 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E390F4D-B963-43EA-81B5-03611894E70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ဝိညာဉ် ချွတ်ကယ်တင်ရန်၊ ကရာနီမှာ သေခံရှင်ထံ၊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ကျွန်ုပ်အသက် ဆက်ကပ်ပါမည်၊ ကယ်တင်ရှင်ဖ ဘုရား။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3B7A725-7D5A-4282-8424-68B7D710360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349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၂၂၆ ကျွန်ုပ်အတွက် အသက်စွန့်ရှင်အားကျူး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2019-12-23T04:40:17Z</dcterms:modified>
</cp:coreProperties>
</file>