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7"/>
            <a:ext cx="12192000" cy="1450326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48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၃၅၁	ပျက်စီးလမ်းလွဲသူကို ကယ်ခြင်းကျူး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2" y="2474698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Rescue the perishing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လု၊ ၁၄း၂၃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William H. </a:t>
            </a:r>
            <a:r>
              <a:rPr lang="en-US" sz="3600" dirty="0" err="1">
                <a:latin typeface="Pyidaungsu" panose="020B0502040204020203" pitchFamily="34" charset="0"/>
                <a:cs typeface="Pyidaungsu" panose="020B0502040204020203" pitchFamily="34" charset="0"/>
              </a:rPr>
              <a:t>Doane</a:t>
            </a: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ပျက်စီးသူကယ်တင်ယူ၊ သေလုသူကြည့်ရှု၊ အပြစ်နှင့် သင်္ချိုင်းတွင်းမှ ကယ်နှုတ်ပါ၊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လမ်းလွဲသူဖို့ ငိုကြွေး၊ လဲသူ ချီပင့်လေ၊ ယေရှုရှင်ကယ်တင်နိုင်ကြောင်းကို ပြောပါ။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1F560B3-C5F7-4269-92D4-29AF6BBB91CC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ပျက်စီးသူကို ကယ်တင် သေလုသူကြည့်ရှု၊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ကရုဏာတော်မြတ်ဖြင့် ယေရှုကယ်ယူ၊ အာမင်။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B27A973-4F69-4006-9FC4-40F49AD3D35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မထီမဲ့ပြုသော်လည်း၊ စောင့်လျက်နေသေး၏၊ နောင်တရသောသားကို လက်ခံခြင်းငှါ၊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စိတ်ပါလျက် နိုးဆော်ကြ၊ သွေးဆောင်ဖြည်းညှင်းစွာ၊ ယုံကြည်လျှင် ပြစ်လွှတ်ဆေးကြောမည် မှန်ပါ။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709B3881-53BE-4A12-8C70-D299A3F88AC6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လူ၏ စိတ်အတွင်းမှာ စာတန်ဖျက်ဆီးရာ၊ ကရုဏာတော်ပြန်၍ ပြုပြင်နိုင်လေ၊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ချစ်ခြင်းမေတ္တာတော်ဖြင့် တို့တော်မူရလျှင်၊ ပျက်စီးနေခြင်းကို ပြန်ပြုပြင်နိုင်ပေ။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F3C99A9-1AFD-4108-8845-DC311FA5F0A5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ပျက်စီးသူ ကယ်တင်ယူ၊ ဆောင်ရွက်ရန် အမှု၊ ဆောင်ရွက်နိုင်ရန် အားပေးမူမည် ကိုယ်တော်၊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ကျဉ်းမြောင်းရာလမ်းထဲသို့ တဖန်ပြန်လာဖို့၊ လမ်းလွဲသူအား ကိုယ်တော်သေခံကြောင်း ပြော။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62D0A48-575D-493E-A7BE-B99705C88A92}"/>
              </a:ext>
            </a:extLst>
          </p:cNvPr>
          <p:cNvSpPr txBox="1"/>
          <p:nvPr/>
        </p:nvSpPr>
        <p:spPr>
          <a:xfrm>
            <a:off x="10019763" y="6156101"/>
            <a:ext cx="21722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54</TotalTime>
  <Words>557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၃၅၁ ပျက်စီးလမ်းလွဲသူကို ကယ်ခြင်းကျူး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2019-12-23T06:51:00Z</dcterms:modified>
</cp:coreProperties>
</file>